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2"/>
    <p:restoredTop sz="94612"/>
  </p:normalViewPr>
  <p:slideViewPr>
    <p:cSldViewPr snapToGrid="0" snapToObjects="1">
      <p:cViewPr>
        <p:scale>
          <a:sx n="83" d="100"/>
          <a:sy n="83" d="100"/>
        </p:scale>
        <p:origin x="1176" y="1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124" d="100"/>
          <a:sy n="124" d="100"/>
        </p:scale>
        <p:origin x="237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DCA32-4C46-CC41-B86B-0A674C7B6929}" type="datetimeFigureOut">
              <a:rPr lang="en-US" smtClean="0"/>
              <a:t>12/14/22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E22F0-297E-A743-8B43-E1381CEFC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21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7E22F0-297E-A743-8B43-E1381CEFCE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13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2604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C35B868-2D67-5DFE-97ED-CF4AD3B330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4039"/>
            <a:ext cx="12192000" cy="6858000"/>
          </a:xfrm>
          <a:prstGeom prst="rect">
            <a:avLst/>
          </a:prstGeom>
        </p:spPr>
      </p:pic>
      <p:pic>
        <p:nvPicPr>
          <p:cNvPr id="13" name="Picture 12" descr="Qr code&#10;&#10;Description automatically generated">
            <a:extLst>
              <a:ext uri="{FF2B5EF4-FFF2-40B4-BE49-F238E27FC236}">
                <a16:creationId xmlns:a16="http://schemas.microsoft.com/office/drawing/2014/main" id="{7B7E35D5-847C-83E0-5CA8-E44579D708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41129" y="4459529"/>
            <a:ext cx="1504709" cy="150470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9ADE330-5B65-2D71-EA25-60C9C4D6F7D5}"/>
              </a:ext>
            </a:extLst>
          </p:cNvPr>
          <p:cNvSpPr txBox="1"/>
          <p:nvPr userDrawn="1"/>
        </p:nvSpPr>
        <p:spPr>
          <a:xfrm>
            <a:off x="4988689" y="2343757"/>
            <a:ext cx="615714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ESOT Congress 2023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17</a:t>
            </a:r>
            <a:r>
              <a:rPr lang="en-GB" sz="4000" dirty="0">
                <a:solidFill>
                  <a:schemeClr val="bg1"/>
                </a:solidFill>
                <a:effectLst/>
                <a:latin typeface="+mn-lt"/>
              </a:rPr>
              <a:t>–</a:t>
            </a:r>
            <a:r>
              <a:rPr lang="en-US" sz="4000" dirty="0">
                <a:solidFill>
                  <a:schemeClr val="bg1"/>
                </a:solidFill>
              </a:rPr>
              <a:t>20 September 2023,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Athens, Greece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EBF08EB-05AE-3689-6EBA-30EA3367F7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9015595" y="330096"/>
            <a:ext cx="2130242" cy="10481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9E9C58C-7B00-A951-44C3-F548CC3E7123}"/>
              </a:ext>
            </a:extLst>
          </p:cNvPr>
          <p:cNvSpPr txBox="1"/>
          <p:nvPr userDrawn="1"/>
        </p:nvSpPr>
        <p:spPr>
          <a:xfrm>
            <a:off x="9641127" y="6000165"/>
            <a:ext cx="1504709" cy="251410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en-GB" sz="1550" b="1" dirty="0">
                <a:solidFill>
                  <a:schemeClr val="bg1"/>
                </a:solidFill>
                <a:effectLst/>
                <a:latin typeface="+mj-lt"/>
              </a:rPr>
              <a:t>#</a:t>
            </a:r>
            <a:r>
              <a:rPr lang="en-GB" sz="1550" b="1" dirty="0" err="1">
                <a:solidFill>
                  <a:schemeClr val="bg1"/>
                </a:solidFill>
                <a:effectLst/>
                <a:latin typeface="+mj-lt"/>
              </a:rPr>
              <a:t>ESOTcongress</a:t>
            </a:r>
            <a:endParaRPr lang="en-GB" sz="1550" b="1" dirty="0"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3568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1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None/>
        <a:defRPr sz="16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None/>
        <a:defRPr sz="14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2"/>
        </a:buClr>
        <a:buFont typeface="Arial" panose="020B0604020202020204" pitchFamily="34" charset="0"/>
        <a:buChar char="•"/>
        <a:defRPr sz="1400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2"/>
        </a:buClr>
        <a:buFont typeface="Arial" panose="020B0604020202020204" pitchFamily="34" charset="0"/>
        <a:buChar char="•"/>
        <a:defRPr sz="1400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2"/>
        </a:buClr>
        <a:buFont typeface="+mj-lt"/>
        <a:buAutoNum type="arabicPeriod"/>
        <a:defRPr sz="1400" kern="1200" spc="50" baseline="0">
          <a:solidFill>
            <a:schemeClr val="tx1"/>
          </a:solidFill>
          <a:latin typeface="+mn-lt"/>
          <a:ea typeface="+mn-ea"/>
          <a:cs typeface="+mn-cs"/>
        </a:defRPr>
      </a:lvl6pPr>
      <a:lvl7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+mj-lt"/>
        <a:buAutoNum type="alphaLcPeriod"/>
        <a:defRPr sz="1400" kern="1200" spc="50" baseline="0">
          <a:solidFill>
            <a:schemeClr val="tx1"/>
          </a:solidFill>
          <a:latin typeface="+mn-lt"/>
          <a:ea typeface="+mn-ea"/>
          <a:cs typeface="+mn-cs"/>
        </a:defRPr>
      </a:lvl7pPr>
      <a:lvl8pPr marL="54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2"/>
        </a:buClr>
        <a:buFont typeface="+mj-lt"/>
        <a:buAutoNum type="romanLcPeriod"/>
        <a:defRPr sz="1400" kern="1200" spc="5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5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757" userDrawn="1">
          <p15:clr>
            <a:srgbClr val="F26B43"/>
          </p15:clr>
        </p15:guide>
        <p15:guide id="4" orient="horz" pos="228" userDrawn="1">
          <p15:clr>
            <a:srgbClr val="F26B43"/>
          </p15:clr>
        </p15:guide>
        <p15:guide id="5" pos="524" userDrawn="1">
          <p15:clr>
            <a:srgbClr val="F26B43"/>
          </p15:clr>
        </p15:guide>
        <p15:guide id="6" pos="7021" userDrawn="1">
          <p15:clr>
            <a:srgbClr val="F26B43"/>
          </p15:clr>
        </p15:guide>
        <p15:guide id="7" orient="horz" pos="3599" userDrawn="1">
          <p15:clr>
            <a:srgbClr val="F26B43"/>
          </p15:clr>
        </p15:guide>
        <p15:guide id="8" orient="horz" pos="3661" userDrawn="1">
          <p15:clr>
            <a:srgbClr val="F26B43"/>
          </p15:clr>
        </p15:guide>
        <p15:guide id="9" orient="horz" pos="3903" userDrawn="1">
          <p15:clr>
            <a:srgbClr val="F26B43"/>
          </p15:clr>
        </p15:guide>
        <p15:guide id="10" orient="horz" pos="91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5913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SOT">
      <a:dk1>
        <a:srgbClr val="636569"/>
      </a:dk1>
      <a:lt1>
        <a:srgbClr val="FFFFFF"/>
      </a:lt1>
      <a:dk2>
        <a:srgbClr val="636569"/>
      </a:dk2>
      <a:lt2>
        <a:srgbClr val="E7E6E6"/>
      </a:lt2>
      <a:accent1>
        <a:srgbClr val="003493"/>
      </a:accent1>
      <a:accent2>
        <a:srgbClr val="0097CE"/>
      </a:accent2>
      <a:accent3>
        <a:srgbClr val="A5A5A5"/>
      </a:accent3>
      <a:accent4>
        <a:srgbClr val="041E41"/>
      </a:accent4>
      <a:accent5>
        <a:srgbClr val="FF9E1B"/>
      </a:accent5>
      <a:accent6>
        <a:srgbClr val="F1EB5B"/>
      </a:accent6>
      <a:hlink>
        <a:srgbClr val="003493"/>
      </a:hlink>
      <a:folHlink>
        <a:srgbClr val="FF9E1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400" spc="5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</Words>
  <Application>Microsoft Macintosh PowerPoint</Application>
  <PresentationFormat>Widescreen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Sarah Borzillo</cp:lastModifiedBy>
  <cp:revision>19</cp:revision>
  <dcterms:created xsi:type="dcterms:W3CDTF">2021-08-04T12:10:04Z</dcterms:created>
  <dcterms:modified xsi:type="dcterms:W3CDTF">2022-12-14T15:43:56Z</dcterms:modified>
</cp:coreProperties>
</file>