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3"/>
  </p:notesMasterIdLst>
  <p:sldIdLst>
    <p:sldId id="257" r:id="rId2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6DABE9-3CF6-6931-95D9-070CCE7A819D}" name="Tommy Yates" initials="TY" userId="S::tommy.yates@emotiveagency.com::60562b6e-f924-43de-b63a-90ce2b6db4cc" providerId="AD"/>
  <p188:author id="{6CDC95F5-563F-F928-E400-564F2D0424D2}" name="Luke Paskins" initials="LP" userId="S::luke.paskins@emotiveagency.com::f83e953a-140f-48f2-8f7b-90b914ccf26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A86"/>
    <a:srgbClr val="009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80"/>
    <p:restoredTop sz="94687"/>
  </p:normalViewPr>
  <p:slideViewPr>
    <p:cSldViewPr snapToGrid="0">
      <p:cViewPr>
        <p:scale>
          <a:sx n="20" d="100"/>
          <a:sy n="20" d="100"/>
        </p:scale>
        <p:origin x="4088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4990-6CAD-2C43-8D47-B7CE884090D2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B3E8-486B-5B43-991C-D886DEC45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1pPr>
    <a:lvl2pPr marL="1987174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2pPr>
    <a:lvl3pPr marL="3974348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3pPr>
    <a:lvl4pPr marL="5961522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4pPr>
    <a:lvl5pPr marL="7948696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5pPr>
    <a:lvl6pPr marL="9935870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6pPr>
    <a:lvl7pPr marL="11923044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7pPr>
    <a:lvl8pPr marL="13910219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8pPr>
    <a:lvl9pPr marL="15897393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302386"/>
            <a:ext cx="37799963" cy="11279752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7017128"/>
            <a:ext cx="37799963" cy="7822326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2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7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5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2BB008C-D8A2-916C-4619-EE2373F2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878" y="1724967"/>
            <a:ext cx="38569678" cy="393205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A6084196-F7CC-93E1-87CE-7C487F13D8F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464997" y="8946491"/>
            <a:ext cx="14278770" cy="18787302"/>
          </a:xfrm>
          <a:ln w="12700">
            <a:solidFill>
              <a:schemeClr val="accent1"/>
            </a:solidFill>
          </a:ln>
        </p:spPr>
        <p:txBody>
          <a:bodyPr lIns="72000" tIns="72000" rIns="72000" bIns="72000"/>
          <a:lstStyle>
            <a:lvl1pPr>
              <a:defRPr sz="4547"/>
            </a:lvl1pPr>
            <a:lvl2pPr>
              <a:defRPr sz="3307"/>
            </a:lvl2pPr>
            <a:lvl3pPr>
              <a:defRPr sz="3307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5787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endParaRPr lang="en-GB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DCCDE019-C2B6-38FB-DF6C-288565E294A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285315" y="8946491"/>
            <a:ext cx="14278770" cy="18787302"/>
          </a:xfrm>
          <a:ln w="12700">
            <a:solidFill>
              <a:schemeClr val="accent1"/>
            </a:solidFill>
          </a:ln>
        </p:spPr>
        <p:txBody>
          <a:bodyPr lIns="72000" tIns="72000" rIns="72000" bIns="72000"/>
          <a:lstStyle>
            <a:lvl1pPr>
              <a:defRPr sz="4547"/>
            </a:lvl1pPr>
            <a:lvl2pPr>
              <a:defRPr sz="3307"/>
            </a:lvl2pPr>
            <a:lvl3pPr>
              <a:defRPr sz="3307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5787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0C504CC-C32D-FABE-9832-CEB69813B0A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3105632" y="8946491"/>
            <a:ext cx="14278770" cy="18787302"/>
          </a:xfrm>
          <a:ln w="12700">
            <a:solidFill>
              <a:schemeClr val="accent1"/>
            </a:solidFill>
          </a:ln>
        </p:spPr>
        <p:txBody>
          <a:bodyPr lIns="72000" tIns="72000" rIns="72000" bIns="72000"/>
          <a:lstStyle>
            <a:lvl1pPr>
              <a:defRPr sz="4547"/>
            </a:lvl1pPr>
            <a:lvl2pPr>
              <a:defRPr sz="3307"/>
            </a:lvl2pPr>
            <a:lvl3pPr>
              <a:defRPr sz="3307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5787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0BC68B26-13A5-6E3E-FF5C-04953C862EA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64997" y="6384389"/>
            <a:ext cx="43919406" cy="2226754"/>
          </a:xfrm>
          <a:ln w="12700">
            <a:solidFill>
              <a:schemeClr val="accent2"/>
            </a:solidFill>
          </a:ln>
        </p:spPr>
        <p:txBody>
          <a:bodyPr lIns="72000" tIns="72000" rIns="72000" bIns="72000" anchor="ctr" anchorCtr="0"/>
          <a:lstStyle>
            <a:lvl1pPr algn="ctr">
              <a:defRPr sz="372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295423C-096B-94DE-97A5-CFBB1C580C0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495465" y="28069138"/>
            <a:ext cx="14248300" cy="2605185"/>
          </a:xfrm>
        </p:spPr>
        <p:txBody>
          <a:bodyPr anchor="b" anchorCtr="0"/>
          <a:lstStyle>
            <a:lvl1pPr>
              <a:defRPr lang="en-GB" sz="248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D8A015A-1C2A-F090-98FD-1AE658DE80A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8300550" y="28069138"/>
            <a:ext cx="14248300" cy="2605185"/>
          </a:xfrm>
        </p:spPr>
        <p:txBody>
          <a:bodyPr anchor="b" anchorCtr="0"/>
          <a:lstStyle>
            <a:lvl1pPr>
              <a:defRPr lang="en-GB" sz="248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27E10997-13CD-E3AC-3741-09AE6641A8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136105" y="28069138"/>
            <a:ext cx="14248300" cy="2605185"/>
          </a:xfrm>
        </p:spPr>
        <p:txBody>
          <a:bodyPr anchor="b" anchorCtr="0"/>
          <a:lstStyle>
            <a:lvl1pPr>
              <a:defRPr lang="en-GB" sz="248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F5C343B-FEA2-08A5-787B-98EC0103669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5170955" y="1724962"/>
            <a:ext cx="2269312" cy="2593445"/>
          </a:xfrm>
        </p:spPr>
        <p:txBody>
          <a:bodyPr anchor="ctr" anchorCtr="1"/>
          <a:lstStyle>
            <a:lvl1pPr algn="ctr">
              <a:defRPr sz="3307"/>
            </a:lvl1pPr>
          </a:lstStyle>
          <a:p>
            <a:r>
              <a:rPr lang="en-GB" dirty="0"/>
              <a:t>Institution logo</a:t>
            </a:r>
          </a:p>
        </p:txBody>
      </p:sp>
    </p:spTree>
    <p:extLst>
      <p:ext uri="{BB962C8B-B14F-4D97-AF65-F5344CB8AC3E}">
        <p14:creationId xmlns:p14="http://schemas.microsoft.com/office/powerpoint/2010/main" val="9811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8077327"/>
            <a:ext cx="43469957" cy="13477201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1682028"/>
            <a:ext cx="43469957" cy="708734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6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575786-0C92-46C3-D6BB-79EE20BED387}"/>
              </a:ext>
            </a:extLst>
          </p:cNvPr>
          <p:cNvCxnSpPr>
            <a:cxnSpLocks/>
          </p:cNvCxnSpPr>
          <p:nvPr userDrawn="1"/>
        </p:nvCxnSpPr>
        <p:spPr>
          <a:xfrm>
            <a:off x="766954" y="31016351"/>
            <a:ext cx="49632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blue circle with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E5C5379-B09E-DFE7-714A-7066DFF02C4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43154" y="1676399"/>
            <a:ext cx="5240541" cy="5240541"/>
          </a:xfrm>
          <a:prstGeom prst="rect">
            <a:avLst/>
          </a:prstGeom>
        </p:spPr>
      </p:pic>
      <p:pic>
        <p:nvPicPr>
          <p:cNvPr id="17" name="Picture 16" descr="A picture containing text, screenshot, design&#10;&#10;Description automatically generated">
            <a:extLst>
              <a:ext uri="{FF2B5EF4-FFF2-40B4-BE49-F238E27FC236}">
                <a16:creationId xmlns:a16="http://schemas.microsoft.com/office/drawing/2014/main" id="{11A7CEDC-55BE-FF00-5830-C976216AD98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25522255" y="8624810"/>
            <a:ext cx="28042251" cy="56473979"/>
          </a:xfrm>
          <a:prstGeom prst="rect">
            <a:avLst/>
          </a:prstGeom>
        </p:spPr>
      </p:pic>
      <p:sp>
        <p:nvSpPr>
          <p:cNvPr id="18" name="Rectángulo 9">
            <a:extLst>
              <a:ext uri="{FF2B5EF4-FFF2-40B4-BE49-F238E27FC236}">
                <a16:creationId xmlns:a16="http://schemas.microsoft.com/office/drawing/2014/main" id="{DD6228E8-B9FF-8D80-B949-FC0ECC607311}"/>
              </a:ext>
            </a:extLst>
          </p:cNvPr>
          <p:cNvSpPr/>
          <p:nvPr userDrawn="1"/>
        </p:nvSpPr>
        <p:spPr>
          <a:xfrm>
            <a:off x="-533401" y="-3209960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9">
            <a:extLst>
              <a:ext uri="{FF2B5EF4-FFF2-40B4-BE49-F238E27FC236}">
                <a16:creationId xmlns:a16="http://schemas.microsoft.com/office/drawing/2014/main" id="{AA528200-CA9E-22B1-F7AF-E2BDF270A31B}"/>
              </a:ext>
            </a:extLst>
          </p:cNvPr>
          <p:cNvSpPr/>
          <p:nvPr userDrawn="1"/>
        </p:nvSpPr>
        <p:spPr>
          <a:xfrm>
            <a:off x="-844476" y="33588794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text, font, businesscard, screenshot&#10;&#10;Description automatically generated">
            <a:extLst>
              <a:ext uri="{FF2B5EF4-FFF2-40B4-BE49-F238E27FC236}">
                <a16:creationId xmlns:a16="http://schemas.microsoft.com/office/drawing/2014/main" id="{AB3829A4-2B9C-2B14-F97F-064E19C3B1A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-26467256" y="-2832464"/>
            <a:ext cx="26131402" cy="14698914"/>
          </a:xfrm>
          <a:prstGeom prst="rect">
            <a:avLst/>
          </a:prstGeom>
        </p:spPr>
      </p:pic>
      <p:pic>
        <p:nvPicPr>
          <p:cNvPr id="8" name="Picture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7EC31EE-51A3-C461-1A04-0C4AE3FB87E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9632996" y="-6774798"/>
            <a:ext cx="29040102" cy="5848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0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6" userDrawn="1">
          <p15:clr>
            <a:srgbClr val="F26B43"/>
          </p15:clr>
        </p15:guide>
        <p15:guide id="2" pos="15874" userDrawn="1">
          <p15:clr>
            <a:srgbClr val="F26B43"/>
          </p15:clr>
        </p15:guide>
        <p15:guide id="3" orient="horz" pos="4568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orient="horz" pos="1068" userDrawn="1">
          <p15:clr>
            <a:srgbClr val="F26B43"/>
          </p15:clr>
        </p15:guide>
        <p15:guide id="6" pos="29594" userDrawn="1">
          <p15:clr>
            <a:srgbClr val="F26B43"/>
          </p15:clr>
        </p15:guide>
        <p15:guide id="7" pos="2154" userDrawn="1">
          <p15:clr>
            <a:srgbClr val="F26B43"/>
          </p15:clr>
        </p15:guide>
        <p15:guide id="8" orient="horz" pos="15973" userDrawn="1">
          <p15:clr>
            <a:srgbClr val="F26B43"/>
          </p15:clr>
        </p15:guide>
        <p15:guide id="9" orient="horz" pos="16507" userDrawn="1">
          <p15:clr>
            <a:srgbClr val="F26B43"/>
          </p15:clr>
        </p15:guide>
        <p15:guide id="10" orient="horz" pos="176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40231B-7964-9E6C-BBCB-C15AB667CB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64997" y="11698762"/>
            <a:ext cx="14278770" cy="14860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ontent Placeholder 63">
            <a:extLst>
              <a:ext uri="{FF2B5EF4-FFF2-40B4-BE49-F238E27FC236}">
                <a16:creationId xmlns:a16="http://schemas.microsoft.com/office/drawing/2014/main" id="{A3CF768F-8C5B-E66C-9C13-E88D340DAA4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5315" y="11698760"/>
            <a:ext cx="14278770" cy="14860737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966B9911-EAD2-014E-C807-6FD7181DCE3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105632" y="11698760"/>
            <a:ext cx="14278770" cy="14860738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45D614C-DC94-480D-88F0-94BE031DC2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64997" y="7573233"/>
            <a:ext cx="43919406" cy="2253595"/>
          </a:xfrm>
          <a:solidFill>
            <a:srgbClr val="0097CE"/>
          </a:solidFill>
          <a:ln>
            <a:solidFill>
              <a:srgbClr val="0097CE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TAKE-HOME MESSAGE GOES HERE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9ADE25C-8DFF-4FA1-CB9C-DF081E2C94B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495465" y="26852931"/>
            <a:ext cx="14248300" cy="2279585"/>
          </a:xfrm>
        </p:spPr>
        <p:txBody>
          <a:bodyPr anchor="t" anchorCtr="0">
            <a:norm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Journal/funding details: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3E5AB4D-59D7-B5E1-F698-78EC9ACC64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8300550" y="26852931"/>
            <a:ext cx="14248300" cy="2279585"/>
          </a:xfrm>
        </p:spPr>
        <p:txBody>
          <a:bodyPr anchor="t" anchorCtr="0">
            <a:norm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Author details: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93EAE51-7C3A-89B3-ADD8-554D64CA2D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136105" y="26852931"/>
            <a:ext cx="14248300" cy="2279585"/>
          </a:xfrm>
        </p:spPr>
        <p:txBody>
          <a:bodyPr anchor="t" anchorCtr="0">
            <a:norm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0B8C471-09AE-83DE-FD15-E43B88EB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525" y="2685197"/>
            <a:ext cx="35984075" cy="3440623"/>
          </a:xfrm>
        </p:spPr>
        <p:txBody>
          <a:bodyPr>
            <a:noAutofit/>
          </a:bodyPr>
          <a:lstStyle/>
          <a:p>
            <a:r>
              <a:rPr lang="en-GB" sz="9600" dirty="0">
                <a:solidFill>
                  <a:srgbClr val="113A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#</a:t>
            </a:r>
            <a:r>
              <a:rPr lang="en-GB" sz="9600">
                <a:solidFill>
                  <a:srgbClr val="113A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Your </a:t>
            </a:r>
            <a:r>
              <a:rPr lang="en-GB" sz="9600" dirty="0">
                <a:solidFill>
                  <a:srgbClr val="113A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9" name="Picture Placeholder 65">
            <a:extLst>
              <a:ext uri="{FF2B5EF4-FFF2-40B4-BE49-F238E27FC236}">
                <a16:creationId xmlns:a16="http://schemas.microsoft.com/office/drawing/2014/main" id="{9C036B3A-D9BF-19B4-A401-EE3145750C8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2900600" y="1752600"/>
            <a:ext cx="4539667" cy="5160444"/>
          </a:xfrm>
        </p:spPr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50AA2B10-696F-80A7-B776-4911F3B52EC1}"/>
              </a:ext>
            </a:extLst>
          </p:cNvPr>
          <p:cNvSpPr txBox="1">
            <a:spLocks/>
          </p:cNvSpPr>
          <p:nvPr/>
        </p:nvSpPr>
        <p:spPr>
          <a:xfrm>
            <a:off x="3464995" y="10120261"/>
            <a:ext cx="14278770" cy="1285068"/>
          </a:xfrm>
          <a:prstGeom prst="rect">
            <a:avLst/>
          </a:prstGeom>
          <a:solidFill>
            <a:srgbClr val="113A86"/>
          </a:solidFill>
          <a:ln w="12700">
            <a:solidFill>
              <a:srgbClr val="113A86"/>
            </a:solidFill>
          </a:ln>
        </p:spPr>
        <p:txBody>
          <a:bodyPr vert="horz" lIns="72000" tIns="72000" rIns="72000" bIns="72000" rtlCol="0" anchor="ctr" anchorCtr="0">
            <a:normAutofit/>
          </a:bodyPr>
          <a:lstStyle>
            <a:lvl1pPr marL="945010" indent="-945010" algn="ctr" defTabSz="3780038" rtl="0" eaLnBrk="1" latinLnBrk="0" hangingPunct="1">
              <a:lnSpc>
                <a:spcPct val="90000"/>
              </a:lnSpc>
              <a:spcBef>
                <a:spcPts val="4134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835029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25048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8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15067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05086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95105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85124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75143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065162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D096DDD2-2488-3611-EBC2-39592A4F5C2E}"/>
              </a:ext>
            </a:extLst>
          </p:cNvPr>
          <p:cNvSpPr txBox="1">
            <a:spLocks/>
          </p:cNvSpPr>
          <p:nvPr/>
        </p:nvSpPr>
        <p:spPr>
          <a:xfrm>
            <a:off x="18300550" y="10120261"/>
            <a:ext cx="14278770" cy="1285068"/>
          </a:xfrm>
          <a:prstGeom prst="rect">
            <a:avLst/>
          </a:prstGeom>
          <a:solidFill>
            <a:srgbClr val="113A86"/>
          </a:solidFill>
          <a:ln w="12700">
            <a:solidFill>
              <a:srgbClr val="113A86"/>
            </a:solidFill>
          </a:ln>
        </p:spPr>
        <p:txBody>
          <a:bodyPr vert="horz" lIns="72000" tIns="72000" rIns="72000" bIns="72000" rtlCol="0" anchor="ctr" anchorCtr="0">
            <a:normAutofit/>
          </a:bodyPr>
          <a:lstStyle>
            <a:lvl1pPr marL="945010" indent="-945010" algn="ctr" defTabSz="3780038" rtl="0" eaLnBrk="1" latinLnBrk="0" hangingPunct="1">
              <a:lnSpc>
                <a:spcPct val="90000"/>
              </a:lnSpc>
              <a:spcBef>
                <a:spcPts val="4134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835029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25048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8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15067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05086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95105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85124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75143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065162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86ED48E1-7D55-CB97-280D-3954A777B3EC}"/>
              </a:ext>
            </a:extLst>
          </p:cNvPr>
          <p:cNvSpPr txBox="1">
            <a:spLocks/>
          </p:cNvSpPr>
          <p:nvPr/>
        </p:nvSpPr>
        <p:spPr>
          <a:xfrm>
            <a:off x="33105632" y="10120259"/>
            <a:ext cx="14278770" cy="1285068"/>
          </a:xfrm>
          <a:prstGeom prst="rect">
            <a:avLst/>
          </a:prstGeom>
          <a:solidFill>
            <a:srgbClr val="113A86"/>
          </a:solidFill>
          <a:ln w="12700">
            <a:solidFill>
              <a:srgbClr val="113A86"/>
            </a:solidFill>
          </a:ln>
        </p:spPr>
        <p:txBody>
          <a:bodyPr vert="horz" lIns="72000" tIns="72000" rIns="72000" bIns="72000" rtlCol="0" anchor="ctr" anchorCtr="0">
            <a:normAutofit/>
          </a:bodyPr>
          <a:lstStyle>
            <a:lvl1pPr marL="945010" indent="-945010" algn="ctr" defTabSz="3780038" rtl="0" eaLnBrk="1" latinLnBrk="0" hangingPunct="1">
              <a:lnSpc>
                <a:spcPct val="90000"/>
              </a:lnSpc>
              <a:spcBef>
                <a:spcPts val="4134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835029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25048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8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15067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05086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95105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85124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75143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065162" indent="-945010" algn="l" defTabSz="3780038" rtl="0" eaLnBrk="1" latinLnBrk="0" hangingPunct="1">
              <a:lnSpc>
                <a:spcPct val="90000"/>
              </a:lnSpc>
              <a:spcBef>
                <a:spcPts val="206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GB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CONCLUSION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8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525</TotalTime>
  <Words>28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Template #3 - Your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Yates</dc:creator>
  <cp:lastModifiedBy>Daniel Zaldumbide</cp:lastModifiedBy>
  <cp:revision>27</cp:revision>
  <dcterms:created xsi:type="dcterms:W3CDTF">2023-05-03T14:57:30Z</dcterms:created>
  <dcterms:modified xsi:type="dcterms:W3CDTF">2023-05-26T09:22:25Z</dcterms:modified>
</cp:coreProperties>
</file>