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60" r:id="rId2"/>
    <p:sldId id="266" r:id="rId3"/>
    <p:sldId id="268" r:id="rId4"/>
    <p:sldId id="256" r:id="rId5"/>
    <p:sldId id="257" r:id="rId6"/>
    <p:sldId id="261" r:id="rId7"/>
    <p:sldId id="262" r:id="rId8"/>
    <p:sldId id="263" r:id="rId9"/>
    <p:sldId id="264" r:id="rId10"/>
    <p:sldId id="265"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9"/>
    <p:restoredTop sz="94700"/>
  </p:normalViewPr>
  <p:slideViewPr>
    <p:cSldViewPr snapToGrid="0">
      <p:cViewPr varScale="1">
        <p:scale>
          <a:sx n="81" d="100"/>
          <a:sy n="81" d="100"/>
        </p:scale>
        <p:origin x="802" y="62"/>
      </p:cViewPr>
      <p:guideLst/>
    </p:cSldViewPr>
  </p:slideViewPr>
  <p:notesTextViewPr>
    <p:cViewPr>
      <p:scale>
        <a:sx n="1" d="1"/>
        <a:sy n="1" d="1"/>
      </p:scale>
      <p:origin x="0" y="0"/>
    </p:cViewPr>
  </p:notesTextViewPr>
  <p:notesViewPr>
    <p:cSldViewPr snapToGrid="0">
      <p:cViewPr varScale="1">
        <p:scale>
          <a:sx n="65" d="100"/>
          <a:sy n="65" d="100"/>
        </p:scale>
        <p:origin x="315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solidFill>
                <a:schemeClr val="bg1"/>
              </a:solidFill>
            </a:ln>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AEEB-914E-BFDD-EEF4FCC97882}"/>
            </c:ext>
          </c:extLst>
        </c:ser>
        <c:ser>
          <c:idx val="1"/>
          <c:order val="1"/>
          <c:tx>
            <c:strRef>
              <c:f>Sheet1!$C$1</c:f>
              <c:strCache>
                <c:ptCount val="1"/>
                <c:pt idx="0">
                  <c:v>Series 2</c:v>
                </c:pt>
              </c:strCache>
            </c:strRef>
          </c:tx>
          <c:spPr>
            <a:solidFill>
              <a:schemeClr val="accent2"/>
            </a:solidFill>
            <a:ln>
              <a:solidFill>
                <a:schemeClr val="bg1"/>
              </a:solidFill>
            </a:ln>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AEEB-914E-BFDD-EEF4FCC97882}"/>
            </c:ext>
          </c:extLst>
        </c:ser>
        <c:ser>
          <c:idx val="2"/>
          <c:order val="2"/>
          <c:tx>
            <c:strRef>
              <c:f>Sheet1!$D$1</c:f>
              <c:strCache>
                <c:ptCount val="1"/>
                <c:pt idx="0">
                  <c:v>Series 3</c:v>
                </c:pt>
              </c:strCache>
            </c:strRef>
          </c:tx>
          <c:spPr>
            <a:solidFill>
              <a:schemeClr val="accent3"/>
            </a:solidFill>
            <a:ln>
              <a:solidFill>
                <a:schemeClr val="bg1"/>
              </a:solidFill>
            </a:ln>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AEEB-914E-BFDD-EEF4FCC97882}"/>
            </c:ext>
          </c:extLst>
        </c:ser>
        <c:ser>
          <c:idx val="3"/>
          <c:order val="3"/>
          <c:tx>
            <c:strRef>
              <c:f>Sheet1!$E$1</c:f>
              <c:strCache>
                <c:ptCount val="1"/>
                <c:pt idx="0">
                  <c:v>Series 4</c:v>
                </c:pt>
              </c:strCache>
            </c:strRef>
          </c:tx>
          <c:spPr>
            <a:solidFill>
              <a:schemeClr val="accent4"/>
            </a:solidFill>
          </c:spPr>
          <c:invertIfNegative val="0"/>
          <c:cat>
            <c:strRef>
              <c:f>Sheet1!$A$2:$A$5</c:f>
              <c:strCache>
                <c:ptCount val="4"/>
                <c:pt idx="0">
                  <c:v>Category 1</c:v>
                </c:pt>
                <c:pt idx="1">
                  <c:v>Category 2</c:v>
                </c:pt>
                <c:pt idx="2">
                  <c:v>Category 3</c:v>
                </c:pt>
                <c:pt idx="3">
                  <c:v>Category 4</c:v>
                </c:pt>
              </c:strCache>
            </c:strRef>
          </c:cat>
          <c:val>
            <c:numRef>
              <c:f>Sheet1!$E$2:$E$5</c:f>
              <c:numCache>
                <c:formatCode>General</c:formatCode>
                <c:ptCount val="4"/>
                <c:pt idx="0">
                  <c:v>4.4000000000000004</c:v>
                </c:pt>
                <c:pt idx="1">
                  <c:v>1.8</c:v>
                </c:pt>
                <c:pt idx="2">
                  <c:v>3.5</c:v>
                </c:pt>
                <c:pt idx="3">
                  <c:v>4.5</c:v>
                </c:pt>
              </c:numCache>
            </c:numRef>
          </c:val>
          <c:extLst>
            <c:ext xmlns:c16="http://schemas.microsoft.com/office/drawing/2014/chart" uri="{C3380CC4-5D6E-409C-BE32-E72D297353CC}">
              <c16:uniqueId val="{00000003-AEEB-914E-BFDD-EEF4FCC97882}"/>
            </c:ext>
          </c:extLst>
        </c:ser>
        <c:ser>
          <c:idx val="4"/>
          <c:order val="4"/>
          <c:tx>
            <c:strRef>
              <c:f>Sheet1!$F$1</c:f>
              <c:strCache>
                <c:ptCount val="1"/>
                <c:pt idx="0">
                  <c:v>Series 5</c:v>
                </c:pt>
              </c:strCache>
            </c:strRef>
          </c:tx>
          <c:spPr>
            <a:solidFill>
              <a:schemeClr val="accent5"/>
            </a:solidFill>
          </c:spPr>
          <c:invertIfNegative val="0"/>
          <c:cat>
            <c:strRef>
              <c:f>Sheet1!$A$2:$A$5</c:f>
              <c:strCache>
                <c:ptCount val="4"/>
                <c:pt idx="0">
                  <c:v>Category 1</c:v>
                </c:pt>
                <c:pt idx="1">
                  <c:v>Category 2</c:v>
                </c:pt>
                <c:pt idx="2">
                  <c:v>Category 3</c:v>
                </c:pt>
                <c:pt idx="3">
                  <c:v>Category 4</c:v>
                </c:pt>
              </c:strCache>
            </c:strRef>
          </c:cat>
          <c:val>
            <c:numRef>
              <c:f>Sheet1!$F$2:$F$5</c:f>
              <c:numCache>
                <c:formatCode>General</c:formatCode>
                <c:ptCount val="4"/>
                <c:pt idx="0">
                  <c:v>2</c:v>
                </c:pt>
                <c:pt idx="1">
                  <c:v>3</c:v>
                </c:pt>
                <c:pt idx="2">
                  <c:v>1.8</c:v>
                </c:pt>
                <c:pt idx="3">
                  <c:v>2.8</c:v>
                </c:pt>
              </c:numCache>
            </c:numRef>
          </c:val>
          <c:extLst>
            <c:ext xmlns:c16="http://schemas.microsoft.com/office/drawing/2014/chart" uri="{C3380CC4-5D6E-409C-BE32-E72D297353CC}">
              <c16:uniqueId val="{00000004-AEEB-914E-BFDD-EEF4FCC97882}"/>
            </c:ext>
          </c:extLst>
        </c:ser>
        <c:ser>
          <c:idx val="5"/>
          <c:order val="5"/>
          <c:tx>
            <c:strRef>
              <c:f>Sheet1!$G$1</c:f>
              <c:strCache>
                <c:ptCount val="1"/>
                <c:pt idx="0">
                  <c:v>Series 6</c:v>
                </c:pt>
              </c:strCache>
            </c:strRef>
          </c:tx>
          <c:spPr>
            <a:solidFill>
              <a:schemeClr val="accent6"/>
            </a:solidFill>
          </c:spPr>
          <c:invertIfNegative val="0"/>
          <c:cat>
            <c:strRef>
              <c:f>Sheet1!$A$2:$A$5</c:f>
              <c:strCache>
                <c:ptCount val="4"/>
                <c:pt idx="0">
                  <c:v>Category 1</c:v>
                </c:pt>
                <c:pt idx="1">
                  <c:v>Category 2</c:v>
                </c:pt>
                <c:pt idx="2">
                  <c:v>Category 3</c:v>
                </c:pt>
                <c:pt idx="3">
                  <c:v>Category 4</c:v>
                </c:pt>
              </c:strCache>
            </c:strRef>
          </c:cat>
          <c:val>
            <c:numRef>
              <c:f>Sheet1!$G$2:$G$5</c:f>
              <c:numCache>
                <c:formatCode>General</c:formatCode>
                <c:ptCount val="4"/>
                <c:pt idx="0">
                  <c:v>2.5</c:v>
                </c:pt>
                <c:pt idx="1">
                  <c:v>3.5</c:v>
                </c:pt>
                <c:pt idx="2">
                  <c:v>4.4000000000000004</c:v>
                </c:pt>
                <c:pt idx="3">
                  <c:v>1.8</c:v>
                </c:pt>
              </c:numCache>
            </c:numRef>
          </c:val>
          <c:extLst>
            <c:ext xmlns:c16="http://schemas.microsoft.com/office/drawing/2014/chart" uri="{C3380CC4-5D6E-409C-BE32-E72D297353CC}">
              <c16:uniqueId val="{00000005-AEEB-914E-BFDD-EEF4FCC97882}"/>
            </c:ext>
          </c:extLst>
        </c:ser>
        <c:dLbls>
          <c:showLegendKey val="0"/>
          <c:showVal val="0"/>
          <c:showCatName val="0"/>
          <c:showSerName val="0"/>
          <c:showPercent val="0"/>
          <c:showBubbleSize val="0"/>
        </c:dLbls>
        <c:gapWidth val="150"/>
        <c:axId val="262302720"/>
        <c:axId val="276521728"/>
      </c:barChart>
      <c:catAx>
        <c:axId val="262302720"/>
        <c:scaling>
          <c:orientation val="minMax"/>
        </c:scaling>
        <c:delete val="0"/>
        <c:axPos val="b"/>
        <c:numFmt formatCode="General" sourceLinked="0"/>
        <c:majorTickMark val="out"/>
        <c:minorTickMark val="none"/>
        <c:tickLblPos val="nextTo"/>
        <c:txPr>
          <a:bodyPr/>
          <a:lstStyle/>
          <a:p>
            <a:pPr>
              <a:defRPr sz="900"/>
            </a:pPr>
            <a:endParaRPr lang="en-US"/>
          </a:p>
        </c:txPr>
        <c:crossAx val="276521728"/>
        <c:crosses val="autoZero"/>
        <c:auto val="1"/>
        <c:lblAlgn val="ctr"/>
        <c:lblOffset val="100"/>
        <c:noMultiLvlLbl val="0"/>
      </c:catAx>
      <c:valAx>
        <c:axId val="276521728"/>
        <c:scaling>
          <c:orientation val="minMax"/>
        </c:scaling>
        <c:delete val="0"/>
        <c:axPos val="l"/>
        <c:numFmt formatCode="General" sourceLinked="1"/>
        <c:majorTickMark val="out"/>
        <c:minorTickMark val="none"/>
        <c:tickLblPos val="nextTo"/>
        <c:txPr>
          <a:bodyPr/>
          <a:lstStyle/>
          <a:p>
            <a:pPr>
              <a:defRPr sz="900"/>
            </a:pPr>
            <a:endParaRPr lang="en-US"/>
          </a:p>
        </c:txPr>
        <c:crossAx val="262302720"/>
        <c:crosses val="autoZero"/>
        <c:crossBetween val="between"/>
      </c:valAx>
    </c:plotArea>
    <c:legend>
      <c:legendPos val="r"/>
      <c:overlay val="0"/>
      <c:txPr>
        <a:bodyPr/>
        <a:lstStyle/>
        <a:p>
          <a:pPr>
            <a:defRPr sz="9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141336147358836E-2"/>
          <c:y val="0.15164717960942334"/>
          <c:w val="0.54974322017175847"/>
          <c:h val="0.70195384715831333"/>
        </c:manualLayout>
      </c:layout>
      <c:doughnutChart>
        <c:varyColors val="1"/>
        <c:ser>
          <c:idx val="0"/>
          <c:order val="0"/>
          <c:tx>
            <c:strRef>
              <c:f>Sheet1!$B$1</c:f>
              <c:strCache>
                <c:ptCount val="1"/>
                <c:pt idx="0">
                  <c:v>Title</c:v>
                </c:pt>
              </c:strCache>
            </c:strRef>
          </c:tx>
          <c:spPr>
            <a:solidFill>
              <a:schemeClr val="accent1"/>
            </a:solidFill>
            <a:ln>
              <a:solidFill>
                <a:schemeClr val="bg1"/>
              </a:solidFill>
            </a:ln>
          </c:spPr>
          <c:dPt>
            <c:idx val="1"/>
            <c:bubble3D val="0"/>
            <c:spPr>
              <a:solidFill>
                <a:schemeClr val="accent2"/>
              </a:solidFill>
              <a:ln>
                <a:solidFill>
                  <a:schemeClr val="bg1"/>
                </a:solidFill>
              </a:ln>
            </c:spPr>
            <c:extLst>
              <c:ext xmlns:c16="http://schemas.microsoft.com/office/drawing/2014/chart" uri="{C3380CC4-5D6E-409C-BE32-E72D297353CC}">
                <c16:uniqueId val="{00000001-1741-D64B-B49B-3E42EE0D57FC}"/>
              </c:ext>
            </c:extLst>
          </c:dPt>
          <c:dPt>
            <c:idx val="2"/>
            <c:bubble3D val="0"/>
            <c:spPr>
              <a:solidFill>
                <a:schemeClr val="accent3"/>
              </a:solidFill>
              <a:ln>
                <a:solidFill>
                  <a:schemeClr val="bg1"/>
                </a:solidFill>
              </a:ln>
            </c:spPr>
            <c:extLst>
              <c:ext xmlns:c16="http://schemas.microsoft.com/office/drawing/2014/chart" uri="{C3380CC4-5D6E-409C-BE32-E72D297353CC}">
                <c16:uniqueId val="{00000003-1741-D64B-B49B-3E42EE0D57FC}"/>
              </c:ext>
            </c:extLst>
          </c:dPt>
          <c:dPt>
            <c:idx val="3"/>
            <c:bubble3D val="0"/>
            <c:spPr>
              <a:solidFill>
                <a:schemeClr val="accent4"/>
              </a:solidFill>
              <a:ln>
                <a:solidFill>
                  <a:schemeClr val="bg1"/>
                </a:solidFill>
              </a:ln>
            </c:spPr>
            <c:extLst>
              <c:ext xmlns:c16="http://schemas.microsoft.com/office/drawing/2014/chart" uri="{C3380CC4-5D6E-409C-BE32-E72D297353CC}">
                <c16:uniqueId val="{00000005-1741-D64B-B49B-3E42EE0D57FC}"/>
              </c:ext>
            </c:extLst>
          </c:dPt>
          <c:dPt>
            <c:idx val="4"/>
            <c:bubble3D val="0"/>
            <c:spPr>
              <a:solidFill>
                <a:schemeClr val="accent5"/>
              </a:solidFill>
              <a:ln>
                <a:solidFill>
                  <a:schemeClr val="bg1"/>
                </a:solidFill>
              </a:ln>
            </c:spPr>
            <c:extLst>
              <c:ext xmlns:c16="http://schemas.microsoft.com/office/drawing/2014/chart" uri="{C3380CC4-5D6E-409C-BE32-E72D297353CC}">
                <c16:uniqueId val="{00000007-1741-D64B-B49B-3E42EE0D57FC}"/>
              </c:ext>
            </c:extLst>
          </c:dPt>
          <c:dPt>
            <c:idx val="5"/>
            <c:bubble3D val="0"/>
            <c:spPr>
              <a:solidFill>
                <a:schemeClr val="accent6"/>
              </a:solidFill>
              <a:ln>
                <a:solidFill>
                  <a:schemeClr val="bg1"/>
                </a:solidFill>
              </a:ln>
            </c:spPr>
            <c:extLst>
              <c:ext xmlns:c16="http://schemas.microsoft.com/office/drawing/2014/chart" uri="{C3380CC4-5D6E-409C-BE32-E72D297353CC}">
                <c16:uniqueId val="{00000009-1741-D64B-B49B-3E42EE0D57FC}"/>
              </c:ext>
            </c:extLst>
          </c:dPt>
          <c:cat>
            <c:strRef>
              <c:f>Sheet1!$A$2:$A$7</c:f>
              <c:strCache>
                <c:ptCount val="6"/>
                <c:pt idx="0">
                  <c:v>1st Qtr</c:v>
                </c:pt>
                <c:pt idx="1">
                  <c:v>2nd Qtr</c:v>
                </c:pt>
                <c:pt idx="2">
                  <c:v>3rd Qtr</c:v>
                </c:pt>
                <c:pt idx="3">
                  <c:v>4th Qtr</c:v>
                </c:pt>
                <c:pt idx="4">
                  <c:v>5th Qtr</c:v>
                </c:pt>
                <c:pt idx="5">
                  <c:v>6th Qtr</c:v>
                </c:pt>
              </c:strCache>
            </c:strRef>
          </c:cat>
          <c:val>
            <c:numRef>
              <c:f>Sheet1!$B$2:$B$7</c:f>
              <c:numCache>
                <c:formatCode>General</c:formatCode>
                <c:ptCount val="6"/>
                <c:pt idx="0">
                  <c:v>8.1999999999999993</c:v>
                </c:pt>
                <c:pt idx="1">
                  <c:v>3.2</c:v>
                </c:pt>
                <c:pt idx="2">
                  <c:v>1.4</c:v>
                </c:pt>
                <c:pt idx="3">
                  <c:v>1.2</c:v>
                </c:pt>
                <c:pt idx="4">
                  <c:v>2.2000000000000002</c:v>
                </c:pt>
                <c:pt idx="5">
                  <c:v>7.2</c:v>
                </c:pt>
              </c:numCache>
            </c:numRef>
          </c:val>
          <c:extLst>
            <c:ext xmlns:c16="http://schemas.microsoft.com/office/drawing/2014/chart" uri="{C3380CC4-5D6E-409C-BE32-E72D297353CC}">
              <c16:uniqueId val="{0000000A-1741-D64B-B49B-3E42EE0D57FC}"/>
            </c:ext>
          </c:extLst>
        </c:ser>
        <c:dLbls>
          <c:showLegendKey val="0"/>
          <c:showVal val="0"/>
          <c:showCatName val="0"/>
          <c:showSerName val="0"/>
          <c:showPercent val="0"/>
          <c:showBubbleSize val="0"/>
          <c:showLeaderLines val="1"/>
        </c:dLbls>
        <c:firstSliceAng val="0"/>
        <c:holeSize val="50"/>
      </c:doughnutChart>
    </c:plotArea>
    <c:legend>
      <c:legendPos val="r"/>
      <c:layout>
        <c:manualLayout>
          <c:xMode val="edge"/>
          <c:yMode val="edge"/>
          <c:x val="0.66213848780445961"/>
          <c:y val="0.3393171153225103"/>
          <c:w val="0.18699379084967321"/>
          <c:h val="0.50014567901234563"/>
        </c:manualLayout>
      </c:layout>
      <c:overlay val="0"/>
      <c:txPr>
        <a:bodyPr/>
        <a:lstStyle/>
        <a:p>
          <a:pPr>
            <a:defRPr sz="900"/>
          </a:pPr>
          <a:endParaRPr lang="en-US"/>
        </a:p>
      </c:txPr>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2E4990-6CAD-2C43-8D47-B7CE884090D2}" type="datetimeFigureOut">
              <a:rPr lang="en-GB" smtClean="0"/>
              <a:t>15/06/2023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B0B3E8-486B-5B43-991C-D886DEC451D6}" type="slidenum">
              <a:rPr lang="en-GB" smtClean="0"/>
              <a:t>‹#›</a:t>
            </a:fld>
            <a:endParaRPr lang="en-GB"/>
          </a:p>
        </p:txBody>
      </p:sp>
    </p:spTree>
    <p:extLst>
      <p:ext uri="{BB962C8B-B14F-4D97-AF65-F5344CB8AC3E}">
        <p14:creationId xmlns:p14="http://schemas.microsoft.com/office/powerpoint/2010/main" val="1578208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ront cover">
    <p:bg>
      <p:bgPr>
        <a:gradFill>
          <a:gsLst>
            <a:gs pos="43000">
              <a:schemeClr val="accent1"/>
            </a:gs>
            <a:gs pos="80000">
              <a:schemeClr val="tx2"/>
            </a:gs>
            <a:gs pos="0">
              <a:schemeClr val="accent4"/>
            </a:gs>
            <a:gs pos="99000">
              <a:schemeClr val="accent4"/>
            </a:gs>
          </a:gsLst>
          <a:lin ang="0" scaled="0"/>
        </a:gradFill>
        <a:effectLst/>
      </p:bgPr>
    </p:bg>
    <p:spTree>
      <p:nvGrpSpPr>
        <p:cNvPr id="1" name=""/>
        <p:cNvGrpSpPr/>
        <p:nvPr/>
      </p:nvGrpSpPr>
      <p:grpSpPr>
        <a:xfrm>
          <a:off x="0" y="0"/>
          <a:ext cx="0" cy="0"/>
          <a:chOff x="0" y="0"/>
          <a:chExt cx="0" cy="0"/>
        </a:xfrm>
      </p:grpSpPr>
      <p:sp>
        <p:nvSpPr>
          <p:cNvPr id="49" name="object 23">
            <a:extLst>
              <a:ext uri="{FF2B5EF4-FFF2-40B4-BE49-F238E27FC236}">
                <a16:creationId xmlns:a16="http://schemas.microsoft.com/office/drawing/2014/main" id="{1BDA4DA5-0A9F-9F65-61F7-77315DD1A535}"/>
              </a:ext>
            </a:extLst>
          </p:cNvPr>
          <p:cNvSpPr/>
          <p:nvPr userDrawn="1"/>
        </p:nvSpPr>
        <p:spPr>
          <a:xfrm>
            <a:off x="7378049" y="948911"/>
            <a:ext cx="4814316" cy="5908162"/>
          </a:xfrm>
          <a:custGeom>
            <a:avLst/>
            <a:gdLst/>
            <a:ahLst/>
            <a:cxnLst/>
            <a:rect l="l" t="t" r="r" b="b"/>
            <a:pathLst>
              <a:path w="8775700" h="10769600">
                <a:moveTo>
                  <a:pt x="6606587" y="127000"/>
                </a:moveTo>
                <a:lnTo>
                  <a:pt x="4238315" y="127000"/>
                </a:lnTo>
                <a:lnTo>
                  <a:pt x="3586671" y="317500"/>
                </a:lnTo>
                <a:lnTo>
                  <a:pt x="3544324" y="342900"/>
                </a:lnTo>
                <a:lnTo>
                  <a:pt x="3418184" y="381000"/>
                </a:lnTo>
                <a:lnTo>
                  <a:pt x="3376444" y="406400"/>
                </a:lnTo>
                <a:lnTo>
                  <a:pt x="3334860" y="419100"/>
                </a:lnTo>
                <a:lnTo>
                  <a:pt x="3293435" y="444500"/>
                </a:lnTo>
                <a:lnTo>
                  <a:pt x="3211068" y="469900"/>
                </a:lnTo>
                <a:lnTo>
                  <a:pt x="3170130" y="495300"/>
                </a:lnTo>
                <a:lnTo>
                  <a:pt x="3129359" y="508000"/>
                </a:lnTo>
                <a:lnTo>
                  <a:pt x="3088757" y="533400"/>
                </a:lnTo>
                <a:lnTo>
                  <a:pt x="3048325" y="546100"/>
                </a:lnTo>
                <a:lnTo>
                  <a:pt x="2967981" y="596900"/>
                </a:lnTo>
                <a:lnTo>
                  <a:pt x="2928073" y="609600"/>
                </a:lnTo>
                <a:lnTo>
                  <a:pt x="2888344" y="635000"/>
                </a:lnTo>
                <a:lnTo>
                  <a:pt x="2848795" y="647700"/>
                </a:lnTo>
                <a:lnTo>
                  <a:pt x="2731253" y="723900"/>
                </a:lnTo>
                <a:lnTo>
                  <a:pt x="2692447" y="736600"/>
                </a:lnTo>
                <a:lnTo>
                  <a:pt x="2653832" y="762000"/>
                </a:lnTo>
                <a:lnTo>
                  <a:pt x="2463688" y="889000"/>
                </a:lnTo>
                <a:lnTo>
                  <a:pt x="2426260" y="901700"/>
                </a:lnTo>
                <a:lnTo>
                  <a:pt x="2278614" y="1003300"/>
                </a:lnTo>
                <a:lnTo>
                  <a:pt x="2242229" y="1041400"/>
                </a:lnTo>
                <a:lnTo>
                  <a:pt x="2170107" y="1092200"/>
                </a:lnTo>
                <a:lnTo>
                  <a:pt x="2028506" y="1193800"/>
                </a:lnTo>
                <a:lnTo>
                  <a:pt x="1993667" y="1231900"/>
                </a:lnTo>
                <a:lnTo>
                  <a:pt x="1890535" y="1308100"/>
                </a:lnTo>
                <a:lnTo>
                  <a:pt x="1856625" y="1346200"/>
                </a:lnTo>
                <a:lnTo>
                  <a:pt x="1789517" y="1397000"/>
                </a:lnTo>
                <a:lnTo>
                  <a:pt x="1756324" y="1435100"/>
                </a:lnTo>
                <a:lnTo>
                  <a:pt x="1723374" y="1460500"/>
                </a:lnTo>
                <a:lnTo>
                  <a:pt x="1690669" y="1498600"/>
                </a:lnTo>
                <a:lnTo>
                  <a:pt x="1626002" y="1549400"/>
                </a:lnTo>
                <a:lnTo>
                  <a:pt x="1594044" y="1587500"/>
                </a:lnTo>
                <a:lnTo>
                  <a:pt x="1562339" y="1612900"/>
                </a:lnTo>
                <a:lnTo>
                  <a:pt x="1499696" y="1689100"/>
                </a:lnTo>
                <a:lnTo>
                  <a:pt x="1468763" y="1714500"/>
                </a:lnTo>
                <a:lnTo>
                  <a:pt x="1438091" y="1752600"/>
                </a:lnTo>
                <a:lnTo>
                  <a:pt x="1407681" y="1778000"/>
                </a:lnTo>
                <a:lnTo>
                  <a:pt x="1377537" y="1816100"/>
                </a:lnTo>
                <a:lnTo>
                  <a:pt x="1347660" y="1854200"/>
                </a:lnTo>
                <a:lnTo>
                  <a:pt x="1318053" y="1879600"/>
                </a:lnTo>
                <a:lnTo>
                  <a:pt x="1288716" y="1917700"/>
                </a:lnTo>
                <a:lnTo>
                  <a:pt x="1259653" y="1955800"/>
                </a:lnTo>
                <a:lnTo>
                  <a:pt x="1230865" y="1981200"/>
                </a:lnTo>
                <a:lnTo>
                  <a:pt x="1202354" y="2019300"/>
                </a:lnTo>
                <a:lnTo>
                  <a:pt x="1174122" y="2057400"/>
                </a:lnTo>
                <a:lnTo>
                  <a:pt x="1146172" y="2095500"/>
                </a:lnTo>
                <a:lnTo>
                  <a:pt x="1118504" y="2133600"/>
                </a:lnTo>
                <a:lnTo>
                  <a:pt x="1091123" y="2159000"/>
                </a:lnTo>
                <a:lnTo>
                  <a:pt x="1064028" y="2197100"/>
                </a:lnTo>
                <a:lnTo>
                  <a:pt x="1037223" y="2235200"/>
                </a:lnTo>
                <a:lnTo>
                  <a:pt x="1010709" y="2273300"/>
                </a:lnTo>
                <a:lnTo>
                  <a:pt x="984488" y="2311400"/>
                </a:lnTo>
                <a:lnTo>
                  <a:pt x="958563" y="2349500"/>
                </a:lnTo>
                <a:lnTo>
                  <a:pt x="932935" y="2387600"/>
                </a:lnTo>
                <a:lnTo>
                  <a:pt x="907606" y="2425700"/>
                </a:lnTo>
                <a:lnTo>
                  <a:pt x="882579" y="2463800"/>
                </a:lnTo>
                <a:lnTo>
                  <a:pt x="857855" y="2501900"/>
                </a:lnTo>
                <a:lnTo>
                  <a:pt x="833437" y="2540000"/>
                </a:lnTo>
                <a:lnTo>
                  <a:pt x="809325" y="2578100"/>
                </a:lnTo>
                <a:lnTo>
                  <a:pt x="785524" y="2616200"/>
                </a:lnTo>
                <a:lnTo>
                  <a:pt x="762034" y="2654300"/>
                </a:lnTo>
                <a:lnTo>
                  <a:pt x="738857" y="2692400"/>
                </a:lnTo>
                <a:lnTo>
                  <a:pt x="715995" y="2730500"/>
                </a:lnTo>
                <a:lnTo>
                  <a:pt x="693452" y="2768600"/>
                </a:lnTo>
                <a:lnTo>
                  <a:pt x="671227" y="2806700"/>
                </a:lnTo>
                <a:lnTo>
                  <a:pt x="649324" y="2857500"/>
                </a:lnTo>
                <a:lnTo>
                  <a:pt x="627745" y="2895600"/>
                </a:lnTo>
                <a:lnTo>
                  <a:pt x="606491" y="2933700"/>
                </a:lnTo>
                <a:lnTo>
                  <a:pt x="585564" y="2971800"/>
                </a:lnTo>
                <a:lnTo>
                  <a:pt x="564968" y="3022600"/>
                </a:lnTo>
                <a:lnTo>
                  <a:pt x="544702" y="3060700"/>
                </a:lnTo>
                <a:lnTo>
                  <a:pt x="524770" y="3098800"/>
                </a:lnTo>
                <a:lnTo>
                  <a:pt x="505174" y="3136900"/>
                </a:lnTo>
                <a:lnTo>
                  <a:pt x="485916" y="3187700"/>
                </a:lnTo>
                <a:lnTo>
                  <a:pt x="466997" y="3225800"/>
                </a:lnTo>
                <a:lnTo>
                  <a:pt x="448419" y="3263900"/>
                </a:lnTo>
                <a:lnTo>
                  <a:pt x="430185" y="3314700"/>
                </a:lnTo>
                <a:lnTo>
                  <a:pt x="412297" y="3352800"/>
                </a:lnTo>
                <a:lnTo>
                  <a:pt x="394757" y="3390900"/>
                </a:lnTo>
                <a:lnTo>
                  <a:pt x="377566" y="3441700"/>
                </a:lnTo>
                <a:lnTo>
                  <a:pt x="360726" y="3479800"/>
                </a:lnTo>
                <a:lnTo>
                  <a:pt x="344241" y="3530600"/>
                </a:lnTo>
                <a:lnTo>
                  <a:pt x="328111" y="3568700"/>
                </a:lnTo>
                <a:lnTo>
                  <a:pt x="312339" y="3619500"/>
                </a:lnTo>
                <a:lnTo>
                  <a:pt x="296926" y="3657600"/>
                </a:lnTo>
                <a:lnTo>
                  <a:pt x="281876" y="3708400"/>
                </a:lnTo>
                <a:lnTo>
                  <a:pt x="267189" y="3746500"/>
                </a:lnTo>
                <a:lnTo>
                  <a:pt x="252867" y="3797300"/>
                </a:lnTo>
                <a:lnTo>
                  <a:pt x="238914" y="3835400"/>
                </a:lnTo>
                <a:lnTo>
                  <a:pt x="225330" y="3886200"/>
                </a:lnTo>
                <a:lnTo>
                  <a:pt x="212118" y="3924300"/>
                </a:lnTo>
                <a:lnTo>
                  <a:pt x="199280" y="3975100"/>
                </a:lnTo>
                <a:lnTo>
                  <a:pt x="186817" y="4013200"/>
                </a:lnTo>
                <a:lnTo>
                  <a:pt x="174733" y="4064000"/>
                </a:lnTo>
                <a:lnTo>
                  <a:pt x="163028" y="4114800"/>
                </a:lnTo>
                <a:lnTo>
                  <a:pt x="151705" y="4152900"/>
                </a:lnTo>
                <a:lnTo>
                  <a:pt x="140766" y="4203700"/>
                </a:lnTo>
                <a:lnTo>
                  <a:pt x="130213" y="4254500"/>
                </a:lnTo>
                <a:lnTo>
                  <a:pt x="120047" y="4292600"/>
                </a:lnTo>
                <a:lnTo>
                  <a:pt x="110272" y="4343400"/>
                </a:lnTo>
                <a:lnTo>
                  <a:pt x="100888" y="4394200"/>
                </a:lnTo>
                <a:lnTo>
                  <a:pt x="91899" y="4445000"/>
                </a:lnTo>
                <a:lnTo>
                  <a:pt x="83305" y="4483100"/>
                </a:lnTo>
                <a:lnTo>
                  <a:pt x="75125" y="4533900"/>
                </a:lnTo>
                <a:lnTo>
                  <a:pt x="67377" y="4584700"/>
                </a:lnTo>
                <a:lnTo>
                  <a:pt x="60057" y="4635500"/>
                </a:lnTo>
                <a:lnTo>
                  <a:pt x="53166" y="4673600"/>
                </a:lnTo>
                <a:lnTo>
                  <a:pt x="46701" y="4724400"/>
                </a:lnTo>
                <a:lnTo>
                  <a:pt x="40661" y="4775200"/>
                </a:lnTo>
                <a:lnTo>
                  <a:pt x="35044" y="4813300"/>
                </a:lnTo>
                <a:lnTo>
                  <a:pt x="29850" y="4864100"/>
                </a:lnTo>
                <a:lnTo>
                  <a:pt x="25077" y="4914900"/>
                </a:lnTo>
                <a:lnTo>
                  <a:pt x="20723" y="4965700"/>
                </a:lnTo>
                <a:lnTo>
                  <a:pt x="16787" y="5003800"/>
                </a:lnTo>
                <a:lnTo>
                  <a:pt x="13268" y="5054600"/>
                </a:lnTo>
                <a:lnTo>
                  <a:pt x="10164" y="5105400"/>
                </a:lnTo>
                <a:lnTo>
                  <a:pt x="7474" y="5143500"/>
                </a:lnTo>
                <a:lnTo>
                  <a:pt x="5196" y="5194300"/>
                </a:lnTo>
                <a:lnTo>
                  <a:pt x="3329" y="5245100"/>
                </a:lnTo>
                <a:lnTo>
                  <a:pt x="1872" y="5295900"/>
                </a:lnTo>
                <a:lnTo>
                  <a:pt x="823" y="5334000"/>
                </a:lnTo>
                <a:lnTo>
                  <a:pt x="181" y="5384800"/>
                </a:lnTo>
                <a:lnTo>
                  <a:pt x="0" y="5448300"/>
                </a:lnTo>
                <a:lnTo>
                  <a:pt x="111" y="5473700"/>
                </a:lnTo>
                <a:lnTo>
                  <a:pt x="680" y="5524500"/>
                </a:lnTo>
                <a:lnTo>
                  <a:pt x="1651" y="5575300"/>
                </a:lnTo>
                <a:lnTo>
                  <a:pt x="3021" y="5613400"/>
                </a:lnTo>
                <a:lnTo>
                  <a:pt x="4790" y="5664200"/>
                </a:lnTo>
                <a:lnTo>
                  <a:pt x="6956" y="5715000"/>
                </a:lnTo>
                <a:lnTo>
                  <a:pt x="9517" y="5753100"/>
                </a:lnTo>
                <a:lnTo>
                  <a:pt x="12472" y="5803900"/>
                </a:lnTo>
                <a:lnTo>
                  <a:pt x="15820" y="5854700"/>
                </a:lnTo>
                <a:lnTo>
                  <a:pt x="19559" y="5892800"/>
                </a:lnTo>
                <a:lnTo>
                  <a:pt x="23688" y="5943600"/>
                </a:lnTo>
                <a:lnTo>
                  <a:pt x="28205" y="5981700"/>
                </a:lnTo>
                <a:lnTo>
                  <a:pt x="33110" y="6032500"/>
                </a:lnTo>
                <a:lnTo>
                  <a:pt x="38400" y="6083300"/>
                </a:lnTo>
                <a:lnTo>
                  <a:pt x="44074" y="6121400"/>
                </a:lnTo>
                <a:lnTo>
                  <a:pt x="50131" y="6172200"/>
                </a:lnTo>
                <a:lnTo>
                  <a:pt x="56569" y="6210300"/>
                </a:lnTo>
                <a:lnTo>
                  <a:pt x="63388" y="6261100"/>
                </a:lnTo>
                <a:lnTo>
                  <a:pt x="70585" y="6299200"/>
                </a:lnTo>
                <a:lnTo>
                  <a:pt x="78159" y="6350000"/>
                </a:lnTo>
                <a:lnTo>
                  <a:pt x="86109" y="6400800"/>
                </a:lnTo>
                <a:lnTo>
                  <a:pt x="94434" y="6438900"/>
                </a:lnTo>
                <a:lnTo>
                  <a:pt x="103131" y="6489700"/>
                </a:lnTo>
                <a:lnTo>
                  <a:pt x="112200" y="6527800"/>
                </a:lnTo>
                <a:lnTo>
                  <a:pt x="121639" y="6578600"/>
                </a:lnTo>
                <a:lnTo>
                  <a:pt x="131447" y="6616700"/>
                </a:lnTo>
                <a:lnTo>
                  <a:pt x="141622" y="6667500"/>
                </a:lnTo>
                <a:lnTo>
                  <a:pt x="152163" y="6705600"/>
                </a:lnTo>
                <a:lnTo>
                  <a:pt x="163068" y="6756400"/>
                </a:lnTo>
                <a:lnTo>
                  <a:pt x="174337" y="6794500"/>
                </a:lnTo>
                <a:lnTo>
                  <a:pt x="185967" y="6845300"/>
                </a:lnTo>
                <a:lnTo>
                  <a:pt x="197957" y="6883400"/>
                </a:lnTo>
                <a:lnTo>
                  <a:pt x="210307" y="6921500"/>
                </a:lnTo>
                <a:lnTo>
                  <a:pt x="223014" y="6972300"/>
                </a:lnTo>
                <a:lnTo>
                  <a:pt x="236077" y="7010400"/>
                </a:lnTo>
                <a:lnTo>
                  <a:pt x="249494" y="7061200"/>
                </a:lnTo>
                <a:lnTo>
                  <a:pt x="263265" y="7099300"/>
                </a:lnTo>
                <a:lnTo>
                  <a:pt x="277387" y="7137400"/>
                </a:lnTo>
                <a:lnTo>
                  <a:pt x="291860" y="7188200"/>
                </a:lnTo>
                <a:lnTo>
                  <a:pt x="306682" y="7226300"/>
                </a:lnTo>
                <a:lnTo>
                  <a:pt x="321852" y="7264400"/>
                </a:lnTo>
                <a:lnTo>
                  <a:pt x="337368" y="7315200"/>
                </a:lnTo>
                <a:lnTo>
                  <a:pt x="353228" y="7353300"/>
                </a:lnTo>
                <a:lnTo>
                  <a:pt x="369432" y="7391400"/>
                </a:lnTo>
                <a:lnTo>
                  <a:pt x="385978" y="7442200"/>
                </a:lnTo>
                <a:lnTo>
                  <a:pt x="402865" y="7480300"/>
                </a:lnTo>
                <a:lnTo>
                  <a:pt x="420090" y="7518400"/>
                </a:lnTo>
                <a:lnTo>
                  <a:pt x="437654" y="7569200"/>
                </a:lnTo>
                <a:lnTo>
                  <a:pt x="455553" y="7607300"/>
                </a:lnTo>
                <a:lnTo>
                  <a:pt x="473788" y="7645400"/>
                </a:lnTo>
                <a:lnTo>
                  <a:pt x="492356" y="7683500"/>
                </a:lnTo>
                <a:lnTo>
                  <a:pt x="511256" y="7721600"/>
                </a:lnTo>
                <a:lnTo>
                  <a:pt x="530487" y="7772400"/>
                </a:lnTo>
                <a:lnTo>
                  <a:pt x="550047" y="7810500"/>
                </a:lnTo>
                <a:lnTo>
                  <a:pt x="569935" y="7848600"/>
                </a:lnTo>
                <a:lnTo>
                  <a:pt x="590150" y="7886700"/>
                </a:lnTo>
                <a:lnTo>
                  <a:pt x="610689" y="7924800"/>
                </a:lnTo>
                <a:lnTo>
                  <a:pt x="631552" y="7962900"/>
                </a:lnTo>
                <a:lnTo>
                  <a:pt x="652738" y="8013700"/>
                </a:lnTo>
                <a:lnTo>
                  <a:pt x="674244" y="8051800"/>
                </a:lnTo>
                <a:lnTo>
                  <a:pt x="696070" y="8089900"/>
                </a:lnTo>
                <a:lnTo>
                  <a:pt x="718214" y="8128000"/>
                </a:lnTo>
                <a:lnTo>
                  <a:pt x="740674" y="8166100"/>
                </a:lnTo>
                <a:lnTo>
                  <a:pt x="763450" y="8204200"/>
                </a:lnTo>
                <a:lnTo>
                  <a:pt x="786539" y="8242300"/>
                </a:lnTo>
                <a:lnTo>
                  <a:pt x="809941" y="8280400"/>
                </a:lnTo>
                <a:lnTo>
                  <a:pt x="833653" y="8318500"/>
                </a:lnTo>
                <a:lnTo>
                  <a:pt x="857676" y="8356600"/>
                </a:lnTo>
                <a:lnTo>
                  <a:pt x="882006" y="8394700"/>
                </a:lnTo>
                <a:lnTo>
                  <a:pt x="906643" y="8432800"/>
                </a:lnTo>
                <a:lnTo>
                  <a:pt x="931586" y="8470900"/>
                </a:lnTo>
                <a:lnTo>
                  <a:pt x="956832" y="8509000"/>
                </a:lnTo>
                <a:lnTo>
                  <a:pt x="982381" y="8547100"/>
                </a:lnTo>
                <a:lnTo>
                  <a:pt x="1008231" y="8572500"/>
                </a:lnTo>
                <a:lnTo>
                  <a:pt x="1034381" y="8610600"/>
                </a:lnTo>
                <a:lnTo>
                  <a:pt x="1060829" y="8648700"/>
                </a:lnTo>
                <a:lnTo>
                  <a:pt x="1087574" y="8686800"/>
                </a:lnTo>
                <a:lnTo>
                  <a:pt x="1114614" y="8724900"/>
                </a:lnTo>
                <a:lnTo>
                  <a:pt x="1141949" y="8763000"/>
                </a:lnTo>
                <a:lnTo>
                  <a:pt x="1169576" y="8788400"/>
                </a:lnTo>
                <a:lnTo>
                  <a:pt x="1197494" y="8826500"/>
                </a:lnTo>
                <a:lnTo>
                  <a:pt x="1225702" y="8864600"/>
                </a:lnTo>
                <a:lnTo>
                  <a:pt x="1254199" y="8902700"/>
                </a:lnTo>
                <a:lnTo>
                  <a:pt x="1282983" y="8928100"/>
                </a:lnTo>
                <a:lnTo>
                  <a:pt x="1312052" y="8966200"/>
                </a:lnTo>
                <a:lnTo>
                  <a:pt x="1341406" y="9004300"/>
                </a:lnTo>
                <a:lnTo>
                  <a:pt x="1371042" y="9029700"/>
                </a:lnTo>
                <a:lnTo>
                  <a:pt x="1400960" y="9067800"/>
                </a:lnTo>
                <a:lnTo>
                  <a:pt x="1431157" y="9105900"/>
                </a:lnTo>
                <a:lnTo>
                  <a:pt x="1461634" y="9131300"/>
                </a:lnTo>
                <a:lnTo>
                  <a:pt x="1492387" y="9169400"/>
                </a:lnTo>
                <a:lnTo>
                  <a:pt x="1523416" y="9194800"/>
                </a:lnTo>
                <a:lnTo>
                  <a:pt x="1554720" y="9232900"/>
                </a:lnTo>
                <a:lnTo>
                  <a:pt x="1586296" y="9258300"/>
                </a:lnTo>
                <a:lnTo>
                  <a:pt x="1618144" y="9296400"/>
                </a:lnTo>
                <a:lnTo>
                  <a:pt x="1650263" y="9321800"/>
                </a:lnTo>
                <a:lnTo>
                  <a:pt x="1682649" y="9359900"/>
                </a:lnTo>
                <a:lnTo>
                  <a:pt x="1715304" y="9385300"/>
                </a:lnTo>
                <a:lnTo>
                  <a:pt x="1748224" y="9423400"/>
                </a:lnTo>
                <a:lnTo>
                  <a:pt x="1814856" y="9474200"/>
                </a:lnTo>
                <a:lnTo>
                  <a:pt x="1848565" y="9512300"/>
                </a:lnTo>
                <a:lnTo>
                  <a:pt x="1916763" y="9563100"/>
                </a:lnTo>
                <a:lnTo>
                  <a:pt x="1951249" y="9601200"/>
                </a:lnTo>
                <a:lnTo>
                  <a:pt x="2056237" y="9677400"/>
                </a:lnTo>
                <a:lnTo>
                  <a:pt x="2091739" y="9715500"/>
                </a:lnTo>
                <a:lnTo>
                  <a:pt x="2236235" y="9817100"/>
                </a:lnTo>
                <a:lnTo>
                  <a:pt x="2384647" y="9918700"/>
                </a:lnTo>
                <a:lnTo>
                  <a:pt x="2536886" y="10020300"/>
                </a:lnTo>
                <a:lnTo>
                  <a:pt x="2732427" y="10147300"/>
                </a:lnTo>
                <a:lnTo>
                  <a:pt x="2772221" y="10160000"/>
                </a:lnTo>
                <a:lnTo>
                  <a:pt x="2852481" y="10210800"/>
                </a:lnTo>
                <a:lnTo>
                  <a:pt x="2892945" y="10223500"/>
                </a:lnTo>
                <a:lnTo>
                  <a:pt x="2974535" y="10274300"/>
                </a:lnTo>
                <a:lnTo>
                  <a:pt x="3015657" y="10287000"/>
                </a:lnTo>
                <a:lnTo>
                  <a:pt x="3098550" y="10337800"/>
                </a:lnTo>
                <a:lnTo>
                  <a:pt x="3140318" y="10350500"/>
                </a:lnTo>
                <a:lnTo>
                  <a:pt x="3182299" y="10375900"/>
                </a:lnTo>
                <a:lnTo>
                  <a:pt x="3224490" y="10388600"/>
                </a:lnTo>
                <a:lnTo>
                  <a:pt x="3266891" y="10414000"/>
                </a:lnTo>
                <a:lnTo>
                  <a:pt x="3352316" y="10439400"/>
                </a:lnTo>
                <a:lnTo>
                  <a:pt x="3395337" y="10464800"/>
                </a:lnTo>
                <a:lnTo>
                  <a:pt x="3481989" y="10490200"/>
                </a:lnTo>
                <a:lnTo>
                  <a:pt x="3525618" y="10515600"/>
                </a:lnTo>
                <a:lnTo>
                  <a:pt x="3613473" y="10541000"/>
                </a:lnTo>
                <a:lnTo>
                  <a:pt x="3657696" y="10566400"/>
                </a:lnTo>
                <a:lnTo>
                  <a:pt x="4249876" y="10731500"/>
                </a:lnTo>
                <a:lnTo>
                  <a:pt x="4296708" y="10731500"/>
                </a:lnTo>
                <a:lnTo>
                  <a:pt x="4438252" y="10769600"/>
                </a:lnTo>
                <a:lnTo>
                  <a:pt x="4574794" y="10769600"/>
                </a:lnTo>
                <a:lnTo>
                  <a:pt x="4613028" y="10744200"/>
                </a:lnTo>
                <a:lnTo>
                  <a:pt x="4644961" y="10718800"/>
                </a:lnTo>
                <a:lnTo>
                  <a:pt x="4668727" y="10680700"/>
                </a:lnTo>
                <a:lnTo>
                  <a:pt x="4682463" y="10642600"/>
                </a:lnTo>
                <a:lnTo>
                  <a:pt x="4684316" y="10591800"/>
                </a:lnTo>
                <a:lnTo>
                  <a:pt x="4674557" y="10553700"/>
                </a:lnTo>
                <a:lnTo>
                  <a:pt x="4654492" y="10515600"/>
                </a:lnTo>
                <a:lnTo>
                  <a:pt x="4625426" y="10477500"/>
                </a:lnTo>
                <a:lnTo>
                  <a:pt x="4588665" y="10452100"/>
                </a:lnTo>
                <a:lnTo>
                  <a:pt x="4545515" y="10439400"/>
                </a:lnTo>
                <a:lnTo>
                  <a:pt x="4544394" y="10439400"/>
                </a:lnTo>
                <a:lnTo>
                  <a:pt x="4496756" y="10426700"/>
                </a:lnTo>
                <a:lnTo>
                  <a:pt x="4449302" y="10426700"/>
                </a:lnTo>
                <a:lnTo>
                  <a:pt x="4308060" y="10388600"/>
                </a:lnTo>
                <a:lnTo>
                  <a:pt x="4261357" y="10388600"/>
                </a:lnTo>
                <a:lnTo>
                  <a:pt x="3849870" y="10274300"/>
                </a:lnTo>
                <a:lnTo>
                  <a:pt x="3805160" y="10248900"/>
                </a:lnTo>
                <a:lnTo>
                  <a:pt x="3672285" y="10210800"/>
                </a:lnTo>
                <a:lnTo>
                  <a:pt x="3628417" y="10185400"/>
                </a:lnTo>
                <a:lnTo>
                  <a:pt x="3541327" y="10160000"/>
                </a:lnTo>
                <a:lnTo>
                  <a:pt x="3498108" y="10134600"/>
                </a:lnTo>
                <a:lnTo>
                  <a:pt x="3412329" y="10109200"/>
                </a:lnTo>
                <a:lnTo>
                  <a:pt x="3369773" y="10083800"/>
                </a:lnTo>
                <a:lnTo>
                  <a:pt x="3327441" y="10071100"/>
                </a:lnTo>
                <a:lnTo>
                  <a:pt x="3285335" y="10045700"/>
                </a:lnTo>
                <a:lnTo>
                  <a:pt x="3243456" y="10033000"/>
                </a:lnTo>
                <a:lnTo>
                  <a:pt x="3160388" y="9982200"/>
                </a:lnTo>
                <a:lnTo>
                  <a:pt x="3119201" y="9969500"/>
                </a:lnTo>
                <a:lnTo>
                  <a:pt x="3037532" y="9918700"/>
                </a:lnTo>
                <a:lnTo>
                  <a:pt x="2997052" y="9906000"/>
                </a:lnTo>
                <a:lnTo>
                  <a:pt x="2877051" y="9829800"/>
                </a:lnTo>
                <a:lnTo>
                  <a:pt x="2837536" y="9817100"/>
                </a:lnTo>
                <a:lnTo>
                  <a:pt x="2681944" y="9715500"/>
                </a:lnTo>
                <a:lnTo>
                  <a:pt x="2530379" y="9613900"/>
                </a:lnTo>
                <a:lnTo>
                  <a:pt x="2382944" y="9512300"/>
                </a:lnTo>
                <a:lnTo>
                  <a:pt x="2346742" y="9486900"/>
                </a:lnTo>
                <a:lnTo>
                  <a:pt x="2310807" y="9448800"/>
                </a:lnTo>
                <a:lnTo>
                  <a:pt x="2204615" y="9372600"/>
                </a:lnTo>
                <a:lnTo>
                  <a:pt x="2169761" y="9334500"/>
                </a:lnTo>
                <a:lnTo>
                  <a:pt x="2100877" y="9283700"/>
                </a:lnTo>
                <a:lnTo>
                  <a:pt x="2066850" y="9245600"/>
                </a:lnTo>
                <a:lnTo>
                  <a:pt x="1999636" y="9194800"/>
                </a:lnTo>
                <a:lnTo>
                  <a:pt x="1966451" y="9156700"/>
                </a:lnTo>
                <a:lnTo>
                  <a:pt x="1933551" y="9131300"/>
                </a:lnTo>
                <a:lnTo>
                  <a:pt x="1900936" y="9093200"/>
                </a:lnTo>
                <a:lnTo>
                  <a:pt x="1868608" y="9067800"/>
                </a:lnTo>
                <a:lnTo>
                  <a:pt x="1836569" y="9029700"/>
                </a:lnTo>
                <a:lnTo>
                  <a:pt x="1804821" y="9004300"/>
                </a:lnTo>
                <a:lnTo>
                  <a:pt x="1773364" y="8966200"/>
                </a:lnTo>
                <a:lnTo>
                  <a:pt x="1742201" y="8940800"/>
                </a:lnTo>
                <a:lnTo>
                  <a:pt x="1711334" y="8902700"/>
                </a:lnTo>
                <a:lnTo>
                  <a:pt x="1680763" y="8877300"/>
                </a:lnTo>
                <a:lnTo>
                  <a:pt x="1650491" y="8839200"/>
                </a:lnTo>
                <a:lnTo>
                  <a:pt x="1620518" y="8801100"/>
                </a:lnTo>
                <a:lnTo>
                  <a:pt x="1590848" y="8775700"/>
                </a:lnTo>
                <a:lnTo>
                  <a:pt x="1561481" y="8737600"/>
                </a:lnTo>
                <a:lnTo>
                  <a:pt x="1532418" y="8699500"/>
                </a:lnTo>
                <a:lnTo>
                  <a:pt x="1503662" y="8674100"/>
                </a:lnTo>
                <a:lnTo>
                  <a:pt x="1475215" y="8636000"/>
                </a:lnTo>
                <a:lnTo>
                  <a:pt x="1447077" y="8597900"/>
                </a:lnTo>
                <a:lnTo>
                  <a:pt x="1419251" y="8559800"/>
                </a:lnTo>
                <a:lnTo>
                  <a:pt x="1391737" y="8534400"/>
                </a:lnTo>
                <a:lnTo>
                  <a:pt x="1364538" y="8496300"/>
                </a:lnTo>
                <a:lnTo>
                  <a:pt x="1337656" y="8458200"/>
                </a:lnTo>
                <a:lnTo>
                  <a:pt x="1311091" y="8420100"/>
                </a:lnTo>
                <a:lnTo>
                  <a:pt x="1284845" y="8382000"/>
                </a:lnTo>
                <a:lnTo>
                  <a:pt x="1258921" y="8343900"/>
                </a:lnTo>
                <a:lnTo>
                  <a:pt x="1233319" y="8305800"/>
                </a:lnTo>
                <a:lnTo>
                  <a:pt x="1208042" y="8280400"/>
                </a:lnTo>
                <a:lnTo>
                  <a:pt x="1183091" y="8242300"/>
                </a:lnTo>
                <a:lnTo>
                  <a:pt x="1158467" y="8204200"/>
                </a:lnTo>
                <a:lnTo>
                  <a:pt x="1134172" y="8166100"/>
                </a:lnTo>
                <a:lnTo>
                  <a:pt x="1110208" y="8128000"/>
                </a:lnTo>
                <a:lnTo>
                  <a:pt x="1086576" y="8089900"/>
                </a:lnTo>
                <a:lnTo>
                  <a:pt x="1063278" y="8051800"/>
                </a:lnTo>
                <a:lnTo>
                  <a:pt x="1040316" y="8013700"/>
                </a:lnTo>
                <a:lnTo>
                  <a:pt x="1017691" y="7975600"/>
                </a:lnTo>
                <a:lnTo>
                  <a:pt x="995405" y="7924800"/>
                </a:lnTo>
                <a:lnTo>
                  <a:pt x="973459" y="7886700"/>
                </a:lnTo>
                <a:lnTo>
                  <a:pt x="951855" y="7848600"/>
                </a:lnTo>
                <a:lnTo>
                  <a:pt x="930595" y="7810500"/>
                </a:lnTo>
                <a:lnTo>
                  <a:pt x="909681" y="7772400"/>
                </a:lnTo>
                <a:lnTo>
                  <a:pt x="889113" y="7734300"/>
                </a:lnTo>
                <a:lnTo>
                  <a:pt x="868893" y="7696200"/>
                </a:lnTo>
                <a:lnTo>
                  <a:pt x="849024" y="7645400"/>
                </a:lnTo>
                <a:lnTo>
                  <a:pt x="829506" y="7607300"/>
                </a:lnTo>
                <a:lnTo>
                  <a:pt x="810342" y="7569200"/>
                </a:lnTo>
                <a:lnTo>
                  <a:pt x="791533" y="7531100"/>
                </a:lnTo>
                <a:lnTo>
                  <a:pt x="773080" y="7493000"/>
                </a:lnTo>
                <a:lnTo>
                  <a:pt x="754985" y="7442200"/>
                </a:lnTo>
                <a:lnTo>
                  <a:pt x="737251" y="7404100"/>
                </a:lnTo>
                <a:lnTo>
                  <a:pt x="719877" y="7366000"/>
                </a:lnTo>
                <a:lnTo>
                  <a:pt x="702867" y="7327900"/>
                </a:lnTo>
                <a:lnTo>
                  <a:pt x="686221" y="7277100"/>
                </a:lnTo>
                <a:lnTo>
                  <a:pt x="669942" y="7239000"/>
                </a:lnTo>
                <a:lnTo>
                  <a:pt x="654030" y="7200900"/>
                </a:lnTo>
                <a:lnTo>
                  <a:pt x="638488" y="7150100"/>
                </a:lnTo>
                <a:lnTo>
                  <a:pt x="623317" y="7112000"/>
                </a:lnTo>
                <a:lnTo>
                  <a:pt x="608518" y="7073900"/>
                </a:lnTo>
                <a:lnTo>
                  <a:pt x="594094" y="7023100"/>
                </a:lnTo>
                <a:lnTo>
                  <a:pt x="580046" y="6985000"/>
                </a:lnTo>
                <a:lnTo>
                  <a:pt x="566375" y="6934200"/>
                </a:lnTo>
                <a:lnTo>
                  <a:pt x="553084" y="6896100"/>
                </a:lnTo>
                <a:lnTo>
                  <a:pt x="540173" y="6858000"/>
                </a:lnTo>
                <a:lnTo>
                  <a:pt x="527644" y="6807200"/>
                </a:lnTo>
                <a:lnTo>
                  <a:pt x="515500" y="6769100"/>
                </a:lnTo>
                <a:lnTo>
                  <a:pt x="503741" y="6718300"/>
                </a:lnTo>
                <a:lnTo>
                  <a:pt x="492370" y="6680200"/>
                </a:lnTo>
                <a:lnTo>
                  <a:pt x="481387" y="6629400"/>
                </a:lnTo>
                <a:lnTo>
                  <a:pt x="470795" y="6591300"/>
                </a:lnTo>
                <a:lnTo>
                  <a:pt x="460594" y="6540500"/>
                </a:lnTo>
                <a:lnTo>
                  <a:pt x="450788" y="6502400"/>
                </a:lnTo>
                <a:lnTo>
                  <a:pt x="441377" y="6451600"/>
                </a:lnTo>
                <a:lnTo>
                  <a:pt x="432362" y="6413500"/>
                </a:lnTo>
                <a:lnTo>
                  <a:pt x="423746" y="6362700"/>
                </a:lnTo>
                <a:lnTo>
                  <a:pt x="415530" y="6324600"/>
                </a:lnTo>
                <a:lnTo>
                  <a:pt x="407716" y="6273800"/>
                </a:lnTo>
                <a:lnTo>
                  <a:pt x="400306" y="6223000"/>
                </a:lnTo>
                <a:lnTo>
                  <a:pt x="393300" y="6184900"/>
                </a:lnTo>
                <a:lnTo>
                  <a:pt x="386701" y="6134100"/>
                </a:lnTo>
                <a:lnTo>
                  <a:pt x="380510" y="6096000"/>
                </a:lnTo>
                <a:lnTo>
                  <a:pt x="374729" y="6045200"/>
                </a:lnTo>
                <a:lnTo>
                  <a:pt x="369359" y="6007100"/>
                </a:lnTo>
                <a:lnTo>
                  <a:pt x="364403" y="5956300"/>
                </a:lnTo>
                <a:lnTo>
                  <a:pt x="359861" y="5905500"/>
                </a:lnTo>
                <a:lnTo>
                  <a:pt x="355735" y="5867400"/>
                </a:lnTo>
                <a:lnTo>
                  <a:pt x="352027" y="5816600"/>
                </a:lnTo>
                <a:lnTo>
                  <a:pt x="348738" y="5765800"/>
                </a:lnTo>
                <a:lnTo>
                  <a:pt x="345871" y="5727700"/>
                </a:lnTo>
                <a:lnTo>
                  <a:pt x="343427" y="5676900"/>
                </a:lnTo>
                <a:lnTo>
                  <a:pt x="341406" y="5626100"/>
                </a:lnTo>
                <a:lnTo>
                  <a:pt x="339812" y="5588000"/>
                </a:lnTo>
                <a:lnTo>
                  <a:pt x="338645" y="5537200"/>
                </a:lnTo>
                <a:lnTo>
                  <a:pt x="337908" y="5486400"/>
                </a:lnTo>
                <a:lnTo>
                  <a:pt x="337601" y="5448300"/>
                </a:lnTo>
                <a:lnTo>
                  <a:pt x="337726" y="5397500"/>
                </a:lnTo>
                <a:lnTo>
                  <a:pt x="338286" y="5346700"/>
                </a:lnTo>
                <a:lnTo>
                  <a:pt x="339281" y="5308600"/>
                </a:lnTo>
                <a:lnTo>
                  <a:pt x="340714" y="5257800"/>
                </a:lnTo>
                <a:lnTo>
                  <a:pt x="342585" y="5207000"/>
                </a:lnTo>
                <a:lnTo>
                  <a:pt x="344897" y="5168900"/>
                </a:lnTo>
                <a:lnTo>
                  <a:pt x="347651" y="5118100"/>
                </a:lnTo>
                <a:lnTo>
                  <a:pt x="350848" y="5067300"/>
                </a:lnTo>
                <a:lnTo>
                  <a:pt x="354491" y="5016500"/>
                </a:lnTo>
                <a:lnTo>
                  <a:pt x="358581" y="4978400"/>
                </a:lnTo>
                <a:lnTo>
                  <a:pt x="363119" y="4927600"/>
                </a:lnTo>
                <a:lnTo>
                  <a:pt x="368107" y="4876800"/>
                </a:lnTo>
                <a:lnTo>
                  <a:pt x="373548" y="4826000"/>
                </a:lnTo>
                <a:lnTo>
                  <a:pt x="379441" y="4787900"/>
                </a:lnTo>
                <a:lnTo>
                  <a:pt x="385790" y="4737100"/>
                </a:lnTo>
                <a:lnTo>
                  <a:pt x="392595" y="4686300"/>
                </a:lnTo>
                <a:lnTo>
                  <a:pt x="399858" y="4635500"/>
                </a:lnTo>
                <a:lnTo>
                  <a:pt x="407581" y="4597400"/>
                </a:lnTo>
                <a:lnTo>
                  <a:pt x="415766" y="4546600"/>
                </a:lnTo>
                <a:lnTo>
                  <a:pt x="424395" y="4495800"/>
                </a:lnTo>
                <a:lnTo>
                  <a:pt x="433448" y="4445000"/>
                </a:lnTo>
                <a:lnTo>
                  <a:pt x="442923" y="4406900"/>
                </a:lnTo>
                <a:lnTo>
                  <a:pt x="452817" y="4356100"/>
                </a:lnTo>
                <a:lnTo>
                  <a:pt x="463129" y="4305300"/>
                </a:lnTo>
                <a:lnTo>
                  <a:pt x="473855" y="4267200"/>
                </a:lnTo>
                <a:lnTo>
                  <a:pt x="484994" y="4216400"/>
                </a:lnTo>
                <a:lnTo>
                  <a:pt x="496543" y="4165600"/>
                </a:lnTo>
                <a:lnTo>
                  <a:pt x="508501" y="4127500"/>
                </a:lnTo>
                <a:lnTo>
                  <a:pt x="520864" y="4076700"/>
                </a:lnTo>
                <a:lnTo>
                  <a:pt x="533630" y="4025900"/>
                </a:lnTo>
                <a:lnTo>
                  <a:pt x="546798" y="3987800"/>
                </a:lnTo>
                <a:lnTo>
                  <a:pt x="560364" y="3937000"/>
                </a:lnTo>
                <a:lnTo>
                  <a:pt x="574326" y="3898900"/>
                </a:lnTo>
                <a:lnTo>
                  <a:pt x="588683" y="3848100"/>
                </a:lnTo>
                <a:lnTo>
                  <a:pt x="603432" y="3810000"/>
                </a:lnTo>
                <a:lnTo>
                  <a:pt x="618570" y="3759200"/>
                </a:lnTo>
                <a:lnTo>
                  <a:pt x="634096" y="3721100"/>
                </a:lnTo>
                <a:lnTo>
                  <a:pt x="650006" y="3670300"/>
                </a:lnTo>
                <a:lnTo>
                  <a:pt x="666299" y="3632200"/>
                </a:lnTo>
                <a:lnTo>
                  <a:pt x="682973" y="3581400"/>
                </a:lnTo>
                <a:lnTo>
                  <a:pt x="700024" y="3543300"/>
                </a:lnTo>
                <a:lnTo>
                  <a:pt x="717451" y="3505200"/>
                </a:lnTo>
                <a:lnTo>
                  <a:pt x="735252" y="3454400"/>
                </a:lnTo>
                <a:lnTo>
                  <a:pt x="753423" y="3416300"/>
                </a:lnTo>
                <a:lnTo>
                  <a:pt x="771964" y="3365500"/>
                </a:lnTo>
                <a:lnTo>
                  <a:pt x="790871" y="3327400"/>
                </a:lnTo>
                <a:lnTo>
                  <a:pt x="810142" y="3289300"/>
                </a:lnTo>
                <a:lnTo>
                  <a:pt x="829775" y="3238500"/>
                </a:lnTo>
                <a:lnTo>
                  <a:pt x="849768" y="3200400"/>
                </a:lnTo>
                <a:lnTo>
                  <a:pt x="870118" y="3162300"/>
                </a:lnTo>
                <a:lnTo>
                  <a:pt x="890823" y="3124200"/>
                </a:lnTo>
                <a:lnTo>
                  <a:pt x="911881" y="3073400"/>
                </a:lnTo>
                <a:lnTo>
                  <a:pt x="933289" y="3035300"/>
                </a:lnTo>
                <a:lnTo>
                  <a:pt x="955045" y="2997200"/>
                </a:lnTo>
                <a:lnTo>
                  <a:pt x="977147" y="2959100"/>
                </a:lnTo>
                <a:lnTo>
                  <a:pt x="999592" y="2921000"/>
                </a:lnTo>
                <a:lnTo>
                  <a:pt x="1022379" y="2882900"/>
                </a:lnTo>
                <a:lnTo>
                  <a:pt x="1045504" y="2832100"/>
                </a:lnTo>
                <a:lnTo>
                  <a:pt x="1068966" y="2794000"/>
                </a:lnTo>
                <a:lnTo>
                  <a:pt x="1092762" y="2755900"/>
                </a:lnTo>
                <a:lnTo>
                  <a:pt x="1116890" y="2717800"/>
                </a:lnTo>
                <a:lnTo>
                  <a:pt x="1141348" y="2679700"/>
                </a:lnTo>
                <a:lnTo>
                  <a:pt x="1166133" y="2641600"/>
                </a:lnTo>
                <a:lnTo>
                  <a:pt x="1191243" y="2603500"/>
                </a:lnTo>
                <a:lnTo>
                  <a:pt x="1216676" y="2565400"/>
                </a:lnTo>
                <a:lnTo>
                  <a:pt x="1242429" y="2527300"/>
                </a:lnTo>
                <a:lnTo>
                  <a:pt x="1268500" y="2489200"/>
                </a:lnTo>
                <a:lnTo>
                  <a:pt x="1294888" y="2451100"/>
                </a:lnTo>
                <a:lnTo>
                  <a:pt x="1321588" y="2425700"/>
                </a:lnTo>
                <a:lnTo>
                  <a:pt x="1348600" y="2387600"/>
                </a:lnTo>
                <a:lnTo>
                  <a:pt x="1375921" y="2349500"/>
                </a:lnTo>
                <a:lnTo>
                  <a:pt x="1403548" y="2311400"/>
                </a:lnTo>
                <a:lnTo>
                  <a:pt x="1431480" y="2273300"/>
                </a:lnTo>
                <a:lnTo>
                  <a:pt x="1459713" y="2235200"/>
                </a:lnTo>
                <a:lnTo>
                  <a:pt x="1488247" y="2209800"/>
                </a:lnTo>
                <a:lnTo>
                  <a:pt x="1517077" y="2171700"/>
                </a:lnTo>
                <a:lnTo>
                  <a:pt x="1546203" y="2133600"/>
                </a:lnTo>
                <a:lnTo>
                  <a:pt x="1575622" y="2095500"/>
                </a:lnTo>
                <a:lnTo>
                  <a:pt x="1605331" y="2070100"/>
                </a:lnTo>
                <a:lnTo>
                  <a:pt x="1635328" y="2032000"/>
                </a:lnTo>
                <a:lnTo>
                  <a:pt x="1665611" y="2006600"/>
                </a:lnTo>
                <a:lnTo>
                  <a:pt x="1696177" y="1968500"/>
                </a:lnTo>
                <a:lnTo>
                  <a:pt x="1727025" y="1930400"/>
                </a:lnTo>
                <a:lnTo>
                  <a:pt x="1758152" y="1905000"/>
                </a:lnTo>
                <a:lnTo>
                  <a:pt x="1789555" y="1866900"/>
                </a:lnTo>
                <a:lnTo>
                  <a:pt x="1821233" y="1841500"/>
                </a:lnTo>
                <a:lnTo>
                  <a:pt x="1853183" y="1803400"/>
                </a:lnTo>
                <a:lnTo>
                  <a:pt x="1885402" y="1778000"/>
                </a:lnTo>
                <a:lnTo>
                  <a:pt x="1917889" y="1739900"/>
                </a:lnTo>
                <a:lnTo>
                  <a:pt x="1950641" y="1714500"/>
                </a:lnTo>
                <a:lnTo>
                  <a:pt x="1983656" y="1676400"/>
                </a:lnTo>
                <a:lnTo>
                  <a:pt x="2050465" y="1625600"/>
                </a:lnTo>
                <a:lnTo>
                  <a:pt x="2084254" y="1587500"/>
                </a:lnTo>
                <a:lnTo>
                  <a:pt x="2152591" y="1536700"/>
                </a:lnTo>
                <a:lnTo>
                  <a:pt x="2187134" y="1498600"/>
                </a:lnTo>
                <a:lnTo>
                  <a:pt x="2327751" y="1397000"/>
                </a:lnTo>
                <a:lnTo>
                  <a:pt x="2363505" y="1371600"/>
                </a:lnTo>
                <a:lnTo>
                  <a:pt x="2399493" y="1333500"/>
                </a:lnTo>
                <a:lnTo>
                  <a:pt x="2545754" y="1231900"/>
                </a:lnTo>
                <a:lnTo>
                  <a:pt x="2733594" y="1104900"/>
                </a:lnTo>
                <a:lnTo>
                  <a:pt x="2771808" y="1092200"/>
                </a:lnTo>
                <a:lnTo>
                  <a:pt x="2926737" y="990600"/>
                </a:lnTo>
                <a:lnTo>
                  <a:pt x="2965976" y="977900"/>
                </a:lnTo>
                <a:lnTo>
                  <a:pt x="3045048" y="927100"/>
                </a:lnTo>
                <a:lnTo>
                  <a:pt x="3084876" y="914400"/>
                </a:lnTo>
                <a:lnTo>
                  <a:pt x="3165102" y="863600"/>
                </a:lnTo>
                <a:lnTo>
                  <a:pt x="3205497" y="850900"/>
                </a:lnTo>
                <a:lnTo>
                  <a:pt x="3246076" y="825500"/>
                </a:lnTo>
                <a:lnTo>
                  <a:pt x="3286838" y="812800"/>
                </a:lnTo>
                <a:lnTo>
                  <a:pt x="3327779" y="787400"/>
                </a:lnTo>
                <a:lnTo>
                  <a:pt x="3410191" y="762000"/>
                </a:lnTo>
                <a:lnTo>
                  <a:pt x="3451658" y="736600"/>
                </a:lnTo>
                <a:lnTo>
                  <a:pt x="3493296" y="723900"/>
                </a:lnTo>
                <a:lnTo>
                  <a:pt x="3535102" y="698500"/>
                </a:lnTo>
                <a:lnTo>
                  <a:pt x="3661506" y="660400"/>
                </a:lnTo>
                <a:lnTo>
                  <a:pt x="3703962" y="635000"/>
                </a:lnTo>
                <a:lnTo>
                  <a:pt x="4313764" y="457200"/>
                </a:lnTo>
                <a:lnTo>
                  <a:pt x="4358331" y="457200"/>
                </a:lnTo>
                <a:lnTo>
                  <a:pt x="4492754" y="419100"/>
                </a:lnTo>
                <a:lnTo>
                  <a:pt x="4537795" y="419100"/>
                </a:lnTo>
                <a:lnTo>
                  <a:pt x="4582949" y="406400"/>
                </a:lnTo>
                <a:lnTo>
                  <a:pt x="4628215" y="406400"/>
                </a:lnTo>
                <a:lnTo>
                  <a:pt x="4673588" y="393700"/>
                </a:lnTo>
                <a:lnTo>
                  <a:pt x="4719068" y="393700"/>
                </a:lnTo>
                <a:lnTo>
                  <a:pt x="4764651" y="381000"/>
                </a:lnTo>
                <a:lnTo>
                  <a:pt x="4810336" y="381000"/>
                </a:lnTo>
                <a:lnTo>
                  <a:pt x="4856120" y="368300"/>
                </a:lnTo>
                <a:lnTo>
                  <a:pt x="4902001" y="368300"/>
                </a:lnTo>
                <a:lnTo>
                  <a:pt x="4947977" y="355600"/>
                </a:lnTo>
                <a:lnTo>
                  <a:pt x="5086448" y="355600"/>
                </a:lnTo>
                <a:lnTo>
                  <a:pt x="5132779" y="342900"/>
                </a:lnTo>
                <a:lnTo>
                  <a:pt x="7330844" y="342900"/>
                </a:lnTo>
                <a:lnTo>
                  <a:pt x="7242989" y="317500"/>
                </a:lnTo>
                <a:lnTo>
                  <a:pt x="7198766" y="292100"/>
                </a:lnTo>
                <a:lnTo>
                  <a:pt x="6606587" y="127000"/>
                </a:lnTo>
                <a:close/>
              </a:path>
              <a:path w="8775700" h="10769600">
                <a:moveTo>
                  <a:pt x="7330844" y="342900"/>
                </a:moveTo>
                <a:lnTo>
                  <a:pt x="5741802" y="342900"/>
                </a:lnTo>
                <a:lnTo>
                  <a:pt x="5789086" y="355600"/>
                </a:lnTo>
                <a:lnTo>
                  <a:pt x="5883804" y="355600"/>
                </a:lnTo>
                <a:lnTo>
                  <a:pt x="5931234" y="368300"/>
                </a:lnTo>
                <a:lnTo>
                  <a:pt x="6026223" y="368300"/>
                </a:lnTo>
                <a:lnTo>
                  <a:pt x="6073777" y="381000"/>
                </a:lnTo>
                <a:lnTo>
                  <a:pt x="6121368" y="381000"/>
                </a:lnTo>
                <a:lnTo>
                  <a:pt x="6216653" y="406400"/>
                </a:lnTo>
                <a:lnTo>
                  <a:pt x="6264341" y="406400"/>
                </a:lnTo>
                <a:lnTo>
                  <a:pt x="6312058" y="419100"/>
                </a:lnTo>
                <a:lnTo>
                  <a:pt x="6359692" y="419100"/>
                </a:lnTo>
                <a:lnTo>
                  <a:pt x="6548376" y="469900"/>
                </a:lnTo>
                <a:lnTo>
                  <a:pt x="6595075" y="469900"/>
                </a:lnTo>
                <a:lnTo>
                  <a:pt x="7006537" y="584200"/>
                </a:lnTo>
                <a:lnTo>
                  <a:pt x="7051244" y="609600"/>
                </a:lnTo>
                <a:lnTo>
                  <a:pt x="7184110" y="647700"/>
                </a:lnTo>
                <a:lnTo>
                  <a:pt x="7227975" y="673100"/>
                </a:lnTo>
                <a:lnTo>
                  <a:pt x="7315060" y="698500"/>
                </a:lnTo>
                <a:lnTo>
                  <a:pt x="7358277" y="723900"/>
                </a:lnTo>
                <a:lnTo>
                  <a:pt x="7444050" y="749300"/>
                </a:lnTo>
                <a:lnTo>
                  <a:pt x="7486604" y="774700"/>
                </a:lnTo>
                <a:lnTo>
                  <a:pt x="7528933" y="787400"/>
                </a:lnTo>
                <a:lnTo>
                  <a:pt x="7571037" y="812800"/>
                </a:lnTo>
                <a:lnTo>
                  <a:pt x="7612913" y="825500"/>
                </a:lnTo>
                <a:lnTo>
                  <a:pt x="7695977" y="876300"/>
                </a:lnTo>
                <a:lnTo>
                  <a:pt x="7737161" y="889000"/>
                </a:lnTo>
                <a:lnTo>
                  <a:pt x="7818826" y="939800"/>
                </a:lnTo>
                <a:lnTo>
                  <a:pt x="7859304" y="952500"/>
                </a:lnTo>
                <a:lnTo>
                  <a:pt x="7979298" y="1028700"/>
                </a:lnTo>
                <a:lnTo>
                  <a:pt x="8018811" y="1041400"/>
                </a:lnTo>
                <a:lnTo>
                  <a:pt x="8058079" y="1066800"/>
                </a:lnTo>
                <a:lnTo>
                  <a:pt x="8212666" y="1168400"/>
                </a:lnTo>
                <a:lnTo>
                  <a:pt x="8363202" y="1270000"/>
                </a:lnTo>
                <a:lnTo>
                  <a:pt x="8509582" y="1371600"/>
                </a:lnTo>
                <a:lnTo>
                  <a:pt x="8545516" y="1409700"/>
                </a:lnTo>
                <a:lnTo>
                  <a:pt x="8651703" y="1485900"/>
                </a:lnTo>
                <a:lnTo>
                  <a:pt x="8686556" y="1524000"/>
                </a:lnTo>
                <a:lnTo>
                  <a:pt x="8755438" y="1574800"/>
                </a:lnTo>
                <a:lnTo>
                  <a:pt x="8775689" y="1600200"/>
                </a:lnTo>
                <a:lnTo>
                  <a:pt x="8775689" y="1155700"/>
                </a:lnTo>
                <a:lnTo>
                  <a:pt x="8764722" y="1143000"/>
                </a:lnTo>
                <a:lnTo>
                  <a:pt x="8620226" y="1041400"/>
                </a:lnTo>
                <a:lnTo>
                  <a:pt x="8471813" y="939800"/>
                </a:lnTo>
                <a:lnTo>
                  <a:pt x="8319575" y="838200"/>
                </a:lnTo>
                <a:lnTo>
                  <a:pt x="8124034" y="711200"/>
                </a:lnTo>
                <a:lnTo>
                  <a:pt x="8084241" y="698500"/>
                </a:lnTo>
                <a:lnTo>
                  <a:pt x="7963516" y="622300"/>
                </a:lnTo>
                <a:lnTo>
                  <a:pt x="7922831" y="609600"/>
                </a:lnTo>
                <a:lnTo>
                  <a:pt x="7881927" y="584200"/>
                </a:lnTo>
                <a:lnTo>
                  <a:pt x="7840805" y="571500"/>
                </a:lnTo>
                <a:lnTo>
                  <a:pt x="7757911" y="520700"/>
                </a:lnTo>
                <a:lnTo>
                  <a:pt x="7716143" y="508000"/>
                </a:lnTo>
                <a:lnTo>
                  <a:pt x="7674163" y="482600"/>
                </a:lnTo>
                <a:lnTo>
                  <a:pt x="7631972" y="469900"/>
                </a:lnTo>
                <a:lnTo>
                  <a:pt x="7589571" y="444500"/>
                </a:lnTo>
                <a:lnTo>
                  <a:pt x="7504146" y="419100"/>
                </a:lnTo>
                <a:lnTo>
                  <a:pt x="7461125" y="393700"/>
                </a:lnTo>
                <a:lnTo>
                  <a:pt x="7417900" y="381000"/>
                </a:lnTo>
                <a:lnTo>
                  <a:pt x="7374473" y="355600"/>
                </a:lnTo>
                <a:lnTo>
                  <a:pt x="7330844" y="342900"/>
                </a:lnTo>
                <a:close/>
              </a:path>
              <a:path w="8775700" h="10769600">
                <a:moveTo>
                  <a:pt x="6418211" y="88900"/>
                </a:moveTo>
                <a:lnTo>
                  <a:pt x="4416787" y="88900"/>
                </a:lnTo>
                <a:lnTo>
                  <a:pt x="4282764" y="127000"/>
                </a:lnTo>
                <a:lnTo>
                  <a:pt x="6559755" y="127000"/>
                </a:lnTo>
                <a:lnTo>
                  <a:pt x="6418211" y="88900"/>
                </a:lnTo>
                <a:close/>
              </a:path>
              <a:path w="8775700" h="10769600">
                <a:moveTo>
                  <a:pt x="6275511" y="63500"/>
                </a:moveTo>
                <a:lnTo>
                  <a:pt x="4596990" y="63500"/>
                </a:lnTo>
                <a:lnTo>
                  <a:pt x="4551784" y="76200"/>
                </a:lnTo>
                <a:lnTo>
                  <a:pt x="4506680" y="76200"/>
                </a:lnTo>
                <a:lnTo>
                  <a:pt x="4461680" y="88900"/>
                </a:lnTo>
                <a:lnTo>
                  <a:pt x="6370684" y="88900"/>
                </a:lnTo>
                <a:lnTo>
                  <a:pt x="6275511" y="63500"/>
                </a:lnTo>
                <a:close/>
              </a:path>
              <a:path w="8775700" h="10769600">
                <a:moveTo>
                  <a:pt x="6180449" y="50800"/>
                </a:moveTo>
                <a:lnTo>
                  <a:pt x="4687701" y="50800"/>
                </a:lnTo>
                <a:lnTo>
                  <a:pt x="4642296" y="63500"/>
                </a:lnTo>
                <a:lnTo>
                  <a:pt x="6227965" y="63500"/>
                </a:lnTo>
                <a:lnTo>
                  <a:pt x="6180449" y="50800"/>
                </a:lnTo>
                <a:close/>
              </a:path>
              <a:path w="8775700" h="10769600">
                <a:moveTo>
                  <a:pt x="6085514" y="38100"/>
                </a:moveTo>
                <a:lnTo>
                  <a:pt x="4778796" y="38100"/>
                </a:lnTo>
                <a:lnTo>
                  <a:pt x="4733201" y="50800"/>
                </a:lnTo>
                <a:lnTo>
                  <a:pt x="6132965" y="50800"/>
                </a:lnTo>
                <a:lnTo>
                  <a:pt x="6085514" y="38100"/>
                </a:lnTo>
                <a:close/>
              </a:path>
              <a:path w="8775700" h="10769600">
                <a:moveTo>
                  <a:pt x="5990723" y="25400"/>
                </a:moveTo>
                <a:lnTo>
                  <a:pt x="4870260" y="25400"/>
                </a:lnTo>
                <a:lnTo>
                  <a:pt x="4824483" y="38100"/>
                </a:lnTo>
                <a:lnTo>
                  <a:pt x="6038100" y="38100"/>
                </a:lnTo>
                <a:lnTo>
                  <a:pt x="5990723" y="25400"/>
                </a:lnTo>
                <a:close/>
              </a:path>
              <a:path w="8775700" h="10769600">
                <a:moveTo>
                  <a:pt x="5848840" y="12700"/>
                </a:moveTo>
                <a:lnTo>
                  <a:pt x="5008112" y="12700"/>
                </a:lnTo>
                <a:lnTo>
                  <a:pt x="4962077" y="25400"/>
                </a:lnTo>
                <a:lnTo>
                  <a:pt x="5896091" y="25400"/>
                </a:lnTo>
                <a:lnTo>
                  <a:pt x="5848840" y="12700"/>
                </a:lnTo>
                <a:close/>
              </a:path>
              <a:path w="8775700" h="10769600">
                <a:moveTo>
                  <a:pt x="5660314" y="0"/>
                </a:moveTo>
                <a:lnTo>
                  <a:pt x="5193055" y="0"/>
                </a:lnTo>
                <a:lnTo>
                  <a:pt x="5146703" y="12700"/>
                </a:lnTo>
                <a:lnTo>
                  <a:pt x="5707369" y="12700"/>
                </a:lnTo>
                <a:lnTo>
                  <a:pt x="5660314" y="0"/>
                </a:lnTo>
                <a:close/>
              </a:path>
            </a:pathLst>
          </a:custGeom>
          <a:solidFill>
            <a:schemeClr val="accent2"/>
          </a:solidFill>
        </p:spPr>
        <p:txBody>
          <a:bodyPr wrap="square" lIns="0" tIns="0" rIns="0" bIns="0" rtlCol="0"/>
          <a:lstStyle/>
          <a:p>
            <a:endParaRPr/>
          </a:p>
        </p:txBody>
      </p:sp>
      <p:pic>
        <p:nvPicPr>
          <p:cNvPr id="51" name="Picture 50" descr="Logo&#10;&#10;Description automatically generated with medium confidence">
            <a:extLst>
              <a:ext uri="{FF2B5EF4-FFF2-40B4-BE49-F238E27FC236}">
                <a16:creationId xmlns:a16="http://schemas.microsoft.com/office/drawing/2014/main" id="{A4D07D0F-AE2A-AF8B-9E34-EAAF38C34CE6}"/>
              </a:ext>
            </a:extLst>
          </p:cNvPr>
          <p:cNvPicPr>
            <a:picLocks noChangeAspect="1"/>
          </p:cNvPicPr>
          <p:nvPr userDrawn="1"/>
        </p:nvPicPr>
        <p:blipFill>
          <a:blip r:embed="rId2"/>
          <a:stretch>
            <a:fillRect/>
          </a:stretch>
        </p:blipFill>
        <p:spPr>
          <a:xfrm>
            <a:off x="655609" y="255919"/>
            <a:ext cx="2984732" cy="1678912"/>
          </a:xfrm>
          <a:prstGeom prst="rect">
            <a:avLst/>
          </a:prstGeom>
        </p:spPr>
      </p:pic>
      <p:sp>
        <p:nvSpPr>
          <p:cNvPr id="52" name="Title 51">
            <a:extLst>
              <a:ext uri="{FF2B5EF4-FFF2-40B4-BE49-F238E27FC236}">
                <a16:creationId xmlns:a16="http://schemas.microsoft.com/office/drawing/2014/main" id="{0A6CF02D-C12A-782B-B676-F548A075FB94}"/>
              </a:ext>
            </a:extLst>
          </p:cNvPr>
          <p:cNvSpPr>
            <a:spLocks noGrp="1"/>
          </p:cNvSpPr>
          <p:nvPr>
            <p:ph type="title"/>
          </p:nvPr>
        </p:nvSpPr>
        <p:spPr>
          <a:xfrm>
            <a:off x="838200" y="2239501"/>
            <a:ext cx="5683370" cy="2165941"/>
          </a:xfrm>
        </p:spPr>
        <p:txBody>
          <a:bodyPr anchor="b" anchorCtr="0"/>
          <a:lstStyle>
            <a:lvl1pPr>
              <a:defRPr sz="5000" b="1">
                <a:solidFill>
                  <a:schemeClr val="bg1"/>
                </a:solidFill>
              </a:defRPr>
            </a:lvl1pPr>
          </a:lstStyle>
          <a:p>
            <a:r>
              <a:rPr lang="en-GB" dirty="0"/>
              <a:t>Click to edit Master title style</a:t>
            </a:r>
          </a:p>
        </p:txBody>
      </p:sp>
      <p:sp>
        <p:nvSpPr>
          <p:cNvPr id="57" name="Text Placeholder 56">
            <a:extLst>
              <a:ext uri="{FF2B5EF4-FFF2-40B4-BE49-F238E27FC236}">
                <a16:creationId xmlns:a16="http://schemas.microsoft.com/office/drawing/2014/main" id="{BD4697AF-9DAF-31E2-7D80-463FD6C7E6B5}"/>
              </a:ext>
            </a:extLst>
          </p:cNvPr>
          <p:cNvSpPr>
            <a:spLocks noGrp="1"/>
          </p:cNvSpPr>
          <p:nvPr>
            <p:ph type="body" sz="quarter" idx="10"/>
          </p:nvPr>
        </p:nvSpPr>
        <p:spPr>
          <a:xfrm>
            <a:off x="838200" y="4710113"/>
            <a:ext cx="5683370" cy="1052512"/>
          </a:xfrm>
        </p:spPr>
        <p:txBody>
          <a:bodyPr/>
          <a:lstStyle>
            <a:lvl1pPr>
              <a:defRPr>
                <a:solidFill>
                  <a:schemeClr val="bg1"/>
                </a:solidFill>
              </a:defRPr>
            </a:lvl1pPr>
            <a:lvl2pPr>
              <a:defRPr>
                <a:solidFill>
                  <a:schemeClr val="bg1"/>
                </a:solidFill>
              </a:defRPr>
            </a:lvl2pPr>
          </a:lstStyle>
          <a:p>
            <a:pPr lvl="0"/>
            <a:r>
              <a:rPr lang="en-GB" dirty="0"/>
              <a:t>Click to edit Master text styles</a:t>
            </a:r>
          </a:p>
          <a:p>
            <a:pPr lvl="1"/>
            <a:r>
              <a:rPr lang="en-GB" dirty="0"/>
              <a:t>Second level</a:t>
            </a:r>
          </a:p>
        </p:txBody>
      </p:sp>
    </p:spTree>
    <p:extLst>
      <p:ext uri="{BB962C8B-B14F-4D97-AF65-F5344CB8AC3E}">
        <p14:creationId xmlns:p14="http://schemas.microsoft.com/office/powerpoint/2010/main" val="2230834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vder">
    <p:bg>
      <p:bgPr>
        <a:gradFill>
          <a:gsLst>
            <a:gs pos="55000">
              <a:schemeClr val="accent1"/>
            </a:gs>
            <a:gs pos="86000">
              <a:schemeClr val="accent2"/>
            </a:gs>
            <a:gs pos="0">
              <a:schemeClr val="accent1"/>
            </a:gs>
            <a:gs pos="100000">
              <a:schemeClr val="accent1"/>
            </a:gs>
          </a:gsLst>
          <a:lin ang="0" scaled="0"/>
        </a:gradFill>
        <a:effectLst/>
      </p:bgPr>
    </p:bg>
    <p:spTree>
      <p:nvGrpSpPr>
        <p:cNvPr id="1" name=""/>
        <p:cNvGrpSpPr/>
        <p:nvPr/>
      </p:nvGrpSpPr>
      <p:grpSpPr>
        <a:xfrm>
          <a:off x="0" y="0"/>
          <a:ext cx="0" cy="0"/>
          <a:chOff x="0" y="0"/>
          <a:chExt cx="0" cy="0"/>
        </a:xfrm>
      </p:grpSpPr>
      <p:sp>
        <p:nvSpPr>
          <p:cNvPr id="52" name="Title 51">
            <a:extLst>
              <a:ext uri="{FF2B5EF4-FFF2-40B4-BE49-F238E27FC236}">
                <a16:creationId xmlns:a16="http://schemas.microsoft.com/office/drawing/2014/main" id="{0A6CF02D-C12A-782B-B676-F548A075FB94}"/>
              </a:ext>
            </a:extLst>
          </p:cNvPr>
          <p:cNvSpPr>
            <a:spLocks noGrp="1"/>
          </p:cNvSpPr>
          <p:nvPr>
            <p:ph type="title"/>
          </p:nvPr>
        </p:nvSpPr>
        <p:spPr>
          <a:xfrm>
            <a:off x="838200" y="1633490"/>
            <a:ext cx="5683370" cy="2165941"/>
          </a:xfrm>
        </p:spPr>
        <p:txBody>
          <a:bodyPr anchor="b" anchorCtr="0"/>
          <a:lstStyle>
            <a:lvl1pPr>
              <a:defRPr sz="5000" b="1">
                <a:solidFill>
                  <a:schemeClr val="bg1"/>
                </a:solidFill>
              </a:defRPr>
            </a:lvl1pPr>
          </a:lstStyle>
          <a:p>
            <a:r>
              <a:rPr lang="en-GB" dirty="0"/>
              <a:t>Click to edit Master title style</a:t>
            </a:r>
          </a:p>
        </p:txBody>
      </p:sp>
      <p:sp>
        <p:nvSpPr>
          <p:cNvPr id="57" name="Text Placeholder 56">
            <a:extLst>
              <a:ext uri="{FF2B5EF4-FFF2-40B4-BE49-F238E27FC236}">
                <a16:creationId xmlns:a16="http://schemas.microsoft.com/office/drawing/2014/main" id="{BD4697AF-9DAF-31E2-7D80-463FD6C7E6B5}"/>
              </a:ext>
            </a:extLst>
          </p:cNvPr>
          <p:cNvSpPr>
            <a:spLocks noGrp="1"/>
          </p:cNvSpPr>
          <p:nvPr>
            <p:ph type="body" sz="quarter" idx="10"/>
          </p:nvPr>
        </p:nvSpPr>
        <p:spPr>
          <a:xfrm>
            <a:off x="838200" y="4104102"/>
            <a:ext cx="5683370" cy="1052512"/>
          </a:xfrm>
        </p:spPr>
        <p:txBody>
          <a:bodyPr/>
          <a:lstStyle>
            <a:lvl1pPr>
              <a:defRPr>
                <a:solidFill>
                  <a:schemeClr val="bg1"/>
                </a:solidFill>
              </a:defRPr>
            </a:lvl1pPr>
            <a:lvl2pPr>
              <a:defRPr>
                <a:solidFill>
                  <a:schemeClr val="bg1"/>
                </a:solidFill>
              </a:defRPr>
            </a:lvl2pPr>
          </a:lstStyle>
          <a:p>
            <a:pPr lvl="0"/>
            <a:r>
              <a:rPr lang="en-GB" dirty="0"/>
              <a:t>Click to edit Master text styles</a:t>
            </a:r>
          </a:p>
          <a:p>
            <a:pPr lvl="1"/>
            <a:r>
              <a:rPr lang="en-GB" dirty="0"/>
              <a:t>Second level</a:t>
            </a:r>
          </a:p>
        </p:txBody>
      </p:sp>
      <p:sp>
        <p:nvSpPr>
          <p:cNvPr id="2" name="Footer Placeholder 4">
            <a:extLst>
              <a:ext uri="{FF2B5EF4-FFF2-40B4-BE49-F238E27FC236}">
                <a16:creationId xmlns:a16="http://schemas.microsoft.com/office/drawing/2014/main" id="{C1B18EC4-B9A5-383A-D856-50766A1B8A9C}"/>
              </a:ext>
            </a:extLst>
          </p:cNvPr>
          <p:cNvSpPr>
            <a:spLocks noGrp="1"/>
          </p:cNvSpPr>
          <p:nvPr>
            <p:ph type="ftr" sz="quarter" idx="3"/>
          </p:nvPr>
        </p:nvSpPr>
        <p:spPr>
          <a:xfrm>
            <a:off x="838200" y="5550486"/>
            <a:ext cx="10515600" cy="365125"/>
          </a:xfrm>
          <a:prstGeom prst="rect">
            <a:avLst/>
          </a:prstGeom>
        </p:spPr>
        <p:txBody>
          <a:bodyPr vert="horz" lIns="0" tIns="0" rIns="0" bIns="0" rtlCol="0" anchor="b" anchorCtr="0"/>
          <a:lstStyle>
            <a:lvl1pPr algn="l">
              <a:defRPr lang="en-GB" sz="900" dirty="0">
                <a:solidFill>
                  <a:schemeClr val="bg1"/>
                </a:solidFill>
              </a:defRPr>
            </a:lvl1pPr>
          </a:lstStyle>
          <a:p>
            <a:endParaRPr lang="en-GB" dirty="0"/>
          </a:p>
        </p:txBody>
      </p:sp>
      <p:cxnSp>
        <p:nvCxnSpPr>
          <p:cNvPr id="4" name="Straight Connector 3">
            <a:extLst>
              <a:ext uri="{FF2B5EF4-FFF2-40B4-BE49-F238E27FC236}">
                <a16:creationId xmlns:a16="http://schemas.microsoft.com/office/drawing/2014/main" id="{0D8450E3-35EF-002F-9701-2E4844C6C692}"/>
              </a:ext>
            </a:extLst>
          </p:cNvPr>
          <p:cNvCxnSpPr>
            <a:cxnSpLocks/>
          </p:cNvCxnSpPr>
          <p:nvPr userDrawn="1"/>
        </p:nvCxnSpPr>
        <p:spPr>
          <a:xfrm>
            <a:off x="185530" y="6309483"/>
            <a:ext cx="1017104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Picture 6" descr="Logo&#10;&#10;Description automatically generated with medium confidence">
            <a:extLst>
              <a:ext uri="{FF2B5EF4-FFF2-40B4-BE49-F238E27FC236}">
                <a16:creationId xmlns:a16="http://schemas.microsoft.com/office/drawing/2014/main" id="{3436C624-1842-5195-F309-E48421F9F026}"/>
              </a:ext>
            </a:extLst>
          </p:cNvPr>
          <p:cNvPicPr>
            <a:picLocks noChangeAspect="1"/>
          </p:cNvPicPr>
          <p:nvPr userDrawn="1"/>
        </p:nvPicPr>
        <p:blipFill>
          <a:blip r:embed="rId2"/>
          <a:stretch>
            <a:fillRect/>
          </a:stretch>
        </p:blipFill>
        <p:spPr>
          <a:xfrm>
            <a:off x="10454868" y="5912231"/>
            <a:ext cx="1306435" cy="734870"/>
          </a:xfrm>
          <a:prstGeom prst="rect">
            <a:avLst/>
          </a:prstGeom>
        </p:spPr>
      </p:pic>
      <p:sp>
        <p:nvSpPr>
          <p:cNvPr id="9" name="Slide Number Placeholder 5">
            <a:extLst>
              <a:ext uri="{FF2B5EF4-FFF2-40B4-BE49-F238E27FC236}">
                <a16:creationId xmlns:a16="http://schemas.microsoft.com/office/drawing/2014/main" id="{B8C09B4A-F77E-8439-E549-32D358CDDC29}"/>
              </a:ext>
            </a:extLst>
          </p:cNvPr>
          <p:cNvSpPr>
            <a:spLocks noGrp="1"/>
          </p:cNvSpPr>
          <p:nvPr>
            <p:ph type="sldNum" sz="quarter" idx="4"/>
          </p:nvPr>
        </p:nvSpPr>
        <p:spPr>
          <a:xfrm>
            <a:off x="206068" y="6336672"/>
            <a:ext cx="348842" cy="228600"/>
          </a:xfrm>
          <a:prstGeom prst="rect">
            <a:avLst/>
          </a:prstGeom>
        </p:spPr>
        <p:txBody>
          <a:bodyPr vert="horz" lIns="0" tIns="0" rIns="0" bIns="0" rtlCol="0" anchor="b" anchorCtr="0"/>
          <a:lstStyle>
            <a:lvl1pPr algn="l">
              <a:defRPr sz="900">
                <a:solidFill>
                  <a:schemeClr val="bg1"/>
                </a:solidFill>
              </a:defRPr>
            </a:lvl1pPr>
          </a:lstStyle>
          <a:p>
            <a:fld id="{2BD8AF8D-12D5-E24C-9093-99996CD5E574}" type="slidenum">
              <a:rPr lang="en-GB" smtClean="0"/>
              <a:pPr/>
              <a:t>‹#›</a:t>
            </a:fld>
            <a:endParaRPr lang="en-GB" dirty="0"/>
          </a:p>
        </p:txBody>
      </p:sp>
      <p:sp>
        <p:nvSpPr>
          <p:cNvPr id="6" name="Text Placeholder 2">
            <a:extLst>
              <a:ext uri="{FF2B5EF4-FFF2-40B4-BE49-F238E27FC236}">
                <a16:creationId xmlns:a16="http://schemas.microsoft.com/office/drawing/2014/main" id="{DCBF1259-7B86-F418-B46F-EDC592E61D87}"/>
              </a:ext>
            </a:extLst>
          </p:cNvPr>
          <p:cNvSpPr txBox="1">
            <a:spLocks/>
          </p:cNvSpPr>
          <p:nvPr userDrawn="1"/>
        </p:nvSpPr>
        <p:spPr>
          <a:xfrm>
            <a:off x="838200" y="6407698"/>
            <a:ext cx="1212620" cy="157260"/>
          </a:xfrm>
          <a:prstGeom prst="rect">
            <a:avLst/>
          </a:prstGeom>
        </p:spPr>
        <p:txBody>
          <a:bodyPr vert="horz" lIns="0" tIns="0" rIns="0" bIns="0" rtlCol="0" anchor="b" anchorCtr="0">
            <a:noAutofit/>
          </a:bodyPr>
          <a:lstStyle>
            <a:lvl1pPr marL="0" indent="0" algn="l" defTabSz="914400" rtl="0" eaLnBrk="1" latinLnBrk="0" hangingPunct="1">
              <a:lnSpc>
                <a:spcPct val="100000"/>
              </a:lnSpc>
              <a:spcBef>
                <a:spcPts val="0"/>
              </a:spcBef>
              <a:spcAft>
                <a:spcPts val="600"/>
              </a:spcAft>
              <a:buFont typeface="Arial" panose="020B0604020202020204" pitchFamily="34" charset="0"/>
              <a:buNone/>
              <a:defRPr sz="1800" b="1" kern="1200">
                <a:solidFill>
                  <a:schemeClr val="accent1"/>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600" kern="1200">
                <a:solidFill>
                  <a:schemeClr val="tx1"/>
                </a:solidFill>
                <a:latin typeface="+mn-lt"/>
                <a:ea typeface="+mn-ea"/>
                <a:cs typeface="+mn-cs"/>
              </a:defRPr>
            </a:lvl2pPr>
            <a:lvl3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360000" indent="-180000" algn="l" defTabSz="914400" rtl="0" eaLnBrk="1" latinLnBrk="0" hangingPunct="1">
              <a:lnSpc>
                <a:spcPct val="100000"/>
              </a:lnSpc>
              <a:spcBef>
                <a:spcPts val="0"/>
              </a:spcBef>
              <a:spcAft>
                <a:spcPts val="600"/>
              </a:spcAft>
              <a:buClr>
                <a:schemeClr val="accent2"/>
              </a:buClr>
              <a:buFont typeface="Arial" panose="020B0604020202020204" pitchFamily="34" charset="0"/>
              <a:buChar char="•"/>
              <a:defRPr sz="1600" kern="1200">
                <a:solidFill>
                  <a:schemeClr val="tx1"/>
                </a:solidFill>
                <a:latin typeface="+mn-lt"/>
                <a:ea typeface="+mn-ea"/>
                <a:cs typeface="+mn-cs"/>
              </a:defRPr>
            </a:lvl4pPr>
            <a:lvl5pPr marL="54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600" kern="1200">
                <a:solidFill>
                  <a:schemeClr val="tx1"/>
                </a:solidFill>
                <a:latin typeface="+mn-lt"/>
                <a:ea typeface="+mn-ea"/>
                <a:cs typeface="+mn-cs"/>
              </a:defRPr>
            </a:lvl5pPr>
            <a:lvl6pPr marL="180000" indent="-180000" algn="l" defTabSz="914400" rtl="0" eaLnBrk="1" latinLnBrk="0" hangingPunct="1">
              <a:lnSpc>
                <a:spcPct val="100000"/>
              </a:lnSpc>
              <a:spcBef>
                <a:spcPts val="0"/>
              </a:spcBef>
              <a:spcAft>
                <a:spcPts val="600"/>
              </a:spcAft>
              <a:buClr>
                <a:schemeClr val="accent1"/>
              </a:buClr>
              <a:buFont typeface="+mj-lt"/>
              <a:buAutoNum type="arabicPeriod"/>
              <a:defRPr sz="1600" kern="1200">
                <a:solidFill>
                  <a:schemeClr val="tx1"/>
                </a:solidFill>
                <a:latin typeface="+mn-lt"/>
                <a:ea typeface="+mn-ea"/>
                <a:cs typeface="+mn-cs"/>
              </a:defRPr>
            </a:lvl6pPr>
            <a:lvl7pPr marL="360000" indent="-180000" algn="l" defTabSz="914400" rtl="0" eaLnBrk="1" latinLnBrk="0" hangingPunct="1">
              <a:lnSpc>
                <a:spcPct val="100000"/>
              </a:lnSpc>
              <a:spcBef>
                <a:spcPts val="0"/>
              </a:spcBef>
              <a:spcAft>
                <a:spcPts val="600"/>
              </a:spcAft>
              <a:buClr>
                <a:schemeClr val="accent2"/>
              </a:buClr>
              <a:buFont typeface="+mj-lt"/>
              <a:buAutoNum type="alphaLcPeriod"/>
              <a:defRPr sz="1600" kern="1200">
                <a:solidFill>
                  <a:schemeClr val="tx1"/>
                </a:solidFill>
                <a:latin typeface="+mn-lt"/>
                <a:ea typeface="+mn-ea"/>
                <a:cs typeface="+mn-cs"/>
              </a:defRPr>
            </a:lvl7pPr>
            <a:lvl8pPr marL="540000" indent="-180000" algn="l" defTabSz="914400" rtl="0" eaLnBrk="1" latinLnBrk="0" hangingPunct="1">
              <a:lnSpc>
                <a:spcPct val="100000"/>
              </a:lnSpc>
              <a:spcBef>
                <a:spcPts val="0"/>
              </a:spcBef>
              <a:spcAft>
                <a:spcPts val="600"/>
              </a:spcAft>
              <a:buClr>
                <a:schemeClr val="accent1"/>
              </a:buClr>
              <a:buFont typeface="+mj-lt"/>
              <a:buAutoNum type="romanLcPeriod"/>
              <a:defRPr sz="1600" kern="1200">
                <a:solidFill>
                  <a:schemeClr val="tx1"/>
                </a:solidFill>
                <a:latin typeface="+mn-lt"/>
                <a:ea typeface="+mn-ea"/>
                <a:cs typeface="+mn-cs"/>
              </a:defRPr>
            </a:lvl8pPr>
            <a:lvl9pPr marL="0" indent="0" algn="l" defTabSz="914400" rtl="0" eaLnBrk="1" latinLnBrk="0" hangingPunct="1">
              <a:lnSpc>
                <a:spcPct val="100000"/>
              </a:lnSpc>
              <a:spcBef>
                <a:spcPts val="0"/>
              </a:spcBef>
              <a:spcAft>
                <a:spcPts val="600"/>
              </a:spcAft>
              <a:buFont typeface="Arial" panose="020B0604020202020204" pitchFamily="34" charset="0"/>
              <a:buNone/>
              <a:defRPr sz="2600" kern="1200" spc="300">
                <a:solidFill>
                  <a:schemeClr val="accent2"/>
                </a:solidFill>
                <a:latin typeface="+mn-lt"/>
                <a:ea typeface="+mn-ea"/>
                <a:cs typeface="+mn-cs"/>
              </a:defRPr>
            </a:lvl9pPr>
          </a:lstStyle>
          <a:p>
            <a:pPr algn="l"/>
            <a:r>
              <a:rPr lang="en-GB" sz="1000" b="0" kern="1200" dirty="0">
                <a:solidFill>
                  <a:schemeClr val="bg1"/>
                </a:solidFill>
                <a:latin typeface="+mn-lt"/>
                <a:ea typeface="+mn-ea"/>
                <a:cs typeface="+mn-cs"/>
              </a:rPr>
              <a:t>@</a:t>
            </a:r>
            <a:r>
              <a:rPr lang="en-GB" sz="1000" b="0" kern="1200" dirty="0" err="1">
                <a:solidFill>
                  <a:schemeClr val="bg1"/>
                </a:solidFill>
                <a:latin typeface="+mn-lt"/>
                <a:ea typeface="+mn-ea"/>
                <a:cs typeface="+mn-cs"/>
              </a:rPr>
              <a:t>ESOTtransplant</a:t>
            </a:r>
            <a:endParaRPr lang="en-GB" sz="1000" b="0" kern="1200" dirty="0">
              <a:solidFill>
                <a:schemeClr val="bg1"/>
              </a:solidFill>
              <a:latin typeface="+mn-lt"/>
              <a:ea typeface="+mn-ea"/>
              <a:cs typeface="+mn-cs"/>
            </a:endParaRPr>
          </a:p>
        </p:txBody>
      </p:sp>
      <p:sp>
        <p:nvSpPr>
          <p:cNvPr id="8" name="Text Placeholder 2">
            <a:extLst>
              <a:ext uri="{FF2B5EF4-FFF2-40B4-BE49-F238E27FC236}">
                <a16:creationId xmlns:a16="http://schemas.microsoft.com/office/drawing/2014/main" id="{C2BE69EE-00D7-CD71-50B8-42FECA8C5C6F}"/>
              </a:ext>
            </a:extLst>
          </p:cNvPr>
          <p:cNvSpPr txBox="1">
            <a:spLocks/>
          </p:cNvSpPr>
          <p:nvPr userDrawn="1"/>
        </p:nvSpPr>
        <p:spPr>
          <a:xfrm>
            <a:off x="8852132" y="6407698"/>
            <a:ext cx="1096663" cy="157386"/>
          </a:xfrm>
          <a:prstGeom prst="rect">
            <a:avLst/>
          </a:prstGeom>
        </p:spPr>
        <p:txBody>
          <a:bodyPr vert="horz" lIns="0" tIns="0" rIns="0" bIns="0" rtlCol="0" anchor="b" anchorCtr="0">
            <a:noAutofit/>
          </a:bodyPr>
          <a:lstStyle>
            <a:lvl1pPr marL="0" indent="0" algn="l" defTabSz="914400" rtl="0" eaLnBrk="1" latinLnBrk="0" hangingPunct="1">
              <a:lnSpc>
                <a:spcPct val="100000"/>
              </a:lnSpc>
              <a:spcBef>
                <a:spcPts val="0"/>
              </a:spcBef>
              <a:spcAft>
                <a:spcPts val="600"/>
              </a:spcAft>
              <a:buFont typeface="Arial" panose="020B0604020202020204" pitchFamily="34" charset="0"/>
              <a:buNone/>
              <a:defRPr sz="1800" b="1" kern="1200">
                <a:solidFill>
                  <a:schemeClr val="accent1"/>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600" kern="1200">
                <a:solidFill>
                  <a:schemeClr val="tx1"/>
                </a:solidFill>
                <a:latin typeface="+mn-lt"/>
                <a:ea typeface="+mn-ea"/>
                <a:cs typeface="+mn-cs"/>
              </a:defRPr>
            </a:lvl2pPr>
            <a:lvl3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360000" indent="-180000" algn="l" defTabSz="914400" rtl="0" eaLnBrk="1" latinLnBrk="0" hangingPunct="1">
              <a:lnSpc>
                <a:spcPct val="100000"/>
              </a:lnSpc>
              <a:spcBef>
                <a:spcPts val="0"/>
              </a:spcBef>
              <a:spcAft>
                <a:spcPts val="600"/>
              </a:spcAft>
              <a:buClr>
                <a:schemeClr val="accent2"/>
              </a:buClr>
              <a:buFont typeface="Arial" panose="020B0604020202020204" pitchFamily="34" charset="0"/>
              <a:buChar char="•"/>
              <a:defRPr sz="1600" kern="1200">
                <a:solidFill>
                  <a:schemeClr val="tx1"/>
                </a:solidFill>
                <a:latin typeface="+mn-lt"/>
                <a:ea typeface="+mn-ea"/>
                <a:cs typeface="+mn-cs"/>
              </a:defRPr>
            </a:lvl4pPr>
            <a:lvl5pPr marL="54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600" kern="1200">
                <a:solidFill>
                  <a:schemeClr val="tx1"/>
                </a:solidFill>
                <a:latin typeface="+mn-lt"/>
                <a:ea typeface="+mn-ea"/>
                <a:cs typeface="+mn-cs"/>
              </a:defRPr>
            </a:lvl5pPr>
            <a:lvl6pPr marL="180000" indent="-180000" algn="l" defTabSz="914400" rtl="0" eaLnBrk="1" latinLnBrk="0" hangingPunct="1">
              <a:lnSpc>
                <a:spcPct val="100000"/>
              </a:lnSpc>
              <a:spcBef>
                <a:spcPts val="0"/>
              </a:spcBef>
              <a:spcAft>
                <a:spcPts val="600"/>
              </a:spcAft>
              <a:buClr>
                <a:schemeClr val="accent1"/>
              </a:buClr>
              <a:buFont typeface="+mj-lt"/>
              <a:buAutoNum type="arabicPeriod"/>
              <a:defRPr sz="1600" kern="1200">
                <a:solidFill>
                  <a:schemeClr val="tx1"/>
                </a:solidFill>
                <a:latin typeface="+mn-lt"/>
                <a:ea typeface="+mn-ea"/>
                <a:cs typeface="+mn-cs"/>
              </a:defRPr>
            </a:lvl6pPr>
            <a:lvl7pPr marL="360000" indent="-180000" algn="l" defTabSz="914400" rtl="0" eaLnBrk="1" latinLnBrk="0" hangingPunct="1">
              <a:lnSpc>
                <a:spcPct val="100000"/>
              </a:lnSpc>
              <a:spcBef>
                <a:spcPts val="0"/>
              </a:spcBef>
              <a:spcAft>
                <a:spcPts val="600"/>
              </a:spcAft>
              <a:buClr>
                <a:schemeClr val="accent2"/>
              </a:buClr>
              <a:buFont typeface="+mj-lt"/>
              <a:buAutoNum type="alphaLcPeriod"/>
              <a:defRPr sz="1600" kern="1200">
                <a:solidFill>
                  <a:schemeClr val="tx1"/>
                </a:solidFill>
                <a:latin typeface="+mn-lt"/>
                <a:ea typeface="+mn-ea"/>
                <a:cs typeface="+mn-cs"/>
              </a:defRPr>
            </a:lvl7pPr>
            <a:lvl8pPr marL="540000" indent="-180000" algn="l" defTabSz="914400" rtl="0" eaLnBrk="1" latinLnBrk="0" hangingPunct="1">
              <a:lnSpc>
                <a:spcPct val="100000"/>
              </a:lnSpc>
              <a:spcBef>
                <a:spcPts val="0"/>
              </a:spcBef>
              <a:spcAft>
                <a:spcPts val="600"/>
              </a:spcAft>
              <a:buClr>
                <a:schemeClr val="accent1"/>
              </a:buClr>
              <a:buFont typeface="+mj-lt"/>
              <a:buAutoNum type="romanLcPeriod"/>
              <a:defRPr sz="1600" kern="1200">
                <a:solidFill>
                  <a:schemeClr val="tx1"/>
                </a:solidFill>
                <a:latin typeface="+mn-lt"/>
                <a:ea typeface="+mn-ea"/>
                <a:cs typeface="+mn-cs"/>
              </a:defRPr>
            </a:lvl8pPr>
            <a:lvl9pPr marL="0" indent="0" algn="l" defTabSz="914400" rtl="0" eaLnBrk="1" latinLnBrk="0" hangingPunct="1">
              <a:lnSpc>
                <a:spcPct val="100000"/>
              </a:lnSpc>
              <a:spcBef>
                <a:spcPts val="0"/>
              </a:spcBef>
              <a:spcAft>
                <a:spcPts val="600"/>
              </a:spcAft>
              <a:buFont typeface="Arial" panose="020B0604020202020204" pitchFamily="34" charset="0"/>
              <a:buNone/>
              <a:defRPr sz="2600" kern="1200" spc="300">
                <a:solidFill>
                  <a:schemeClr val="accent2"/>
                </a:solidFill>
                <a:latin typeface="+mn-lt"/>
                <a:ea typeface="+mn-ea"/>
                <a:cs typeface="+mn-cs"/>
              </a:defRPr>
            </a:lvl9pPr>
          </a:lstStyle>
          <a:p>
            <a:pPr algn="r"/>
            <a:r>
              <a:rPr lang="en-GB" sz="1000" b="0" kern="1200" dirty="0">
                <a:solidFill>
                  <a:schemeClr val="bg1"/>
                </a:solidFill>
                <a:latin typeface="+mn-lt"/>
                <a:ea typeface="+mn-ea"/>
                <a:cs typeface="+mn-cs"/>
              </a:rPr>
              <a:t>#</a:t>
            </a:r>
            <a:r>
              <a:rPr lang="en-GB" sz="1000" b="0" kern="1200" dirty="0" err="1">
                <a:solidFill>
                  <a:schemeClr val="bg1"/>
                </a:solidFill>
                <a:latin typeface="+mn-lt"/>
                <a:ea typeface="+mn-ea"/>
                <a:cs typeface="+mn-cs"/>
              </a:rPr>
              <a:t>ESOTcongress</a:t>
            </a:r>
            <a:endParaRPr lang="en-GB" sz="1000" b="0" kern="1200" dirty="0">
              <a:solidFill>
                <a:schemeClr val="bg1"/>
              </a:solidFill>
              <a:latin typeface="+mn-lt"/>
              <a:ea typeface="+mn-ea"/>
              <a:cs typeface="+mn-cs"/>
            </a:endParaRPr>
          </a:p>
        </p:txBody>
      </p:sp>
    </p:spTree>
    <p:extLst>
      <p:ext uri="{BB962C8B-B14F-4D97-AF65-F5344CB8AC3E}">
        <p14:creationId xmlns:p14="http://schemas.microsoft.com/office/powerpoint/2010/main" val="2080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e column layout">
    <p:spTree>
      <p:nvGrpSpPr>
        <p:cNvPr id="1" name=""/>
        <p:cNvGrpSpPr/>
        <p:nvPr/>
      </p:nvGrpSpPr>
      <p:grpSpPr>
        <a:xfrm>
          <a:off x="0" y="0"/>
          <a:ext cx="0" cy="0"/>
          <a:chOff x="0" y="0"/>
          <a:chExt cx="0" cy="0"/>
        </a:xfrm>
      </p:grpSpPr>
      <p:sp>
        <p:nvSpPr>
          <p:cNvPr id="6" name="Footer Placeholder 4">
            <a:extLst>
              <a:ext uri="{FF2B5EF4-FFF2-40B4-BE49-F238E27FC236}">
                <a16:creationId xmlns:a16="http://schemas.microsoft.com/office/drawing/2014/main" id="{A7D4CADB-49E4-F02A-0040-DA82EF128D19}"/>
              </a:ext>
            </a:extLst>
          </p:cNvPr>
          <p:cNvSpPr>
            <a:spLocks noGrp="1"/>
          </p:cNvSpPr>
          <p:nvPr>
            <p:ph type="ftr" sz="quarter" idx="3"/>
          </p:nvPr>
        </p:nvSpPr>
        <p:spPr>
          <a:xfrm>
            <a:off x="838200" y="5550486"/>
            <a:ext cx="10515600" cy="365125"/>
          </a:xfrm>
          <a:prstGeom prst="rect">
            <a:avLst/>
          </a:prstGeom>
        </p:spPr>
        <p:txBody>
          <a:bodyPr vert="horz" lIns="0" tIns="0" rIns="0" bIns="0" rtlCol="0" anchor="b" anchorCtr="0"/>
          <a:lstStyle>
            <a:lvl1pPr algn="l">
              <a:defRPr lang="en-GB" sz="900" dirty="0">
                <a:solidFill>
                  <a:schemeClr val="tx1"/>
                </a:solidFill>
              </a:defRPr>
            </a:lvl1pPr>
          </a:lstStyle>
          <a:p>
            <a:endParaRPr lang="en-GB" dirty="0"/>
          </a:p>
        </p:txBody>
      </p:sp>
      <p:sp>
        <p:nvSpPr>
          <p:cNvPr id="8" name="Title 7">
            <a:extLst>
              <a:ext uri="{FF2B5EF4-FFF2-40B4-BE49-F238E27FC236}">
                <a16:creationId xmlns:a16="http://schemas.microsoft.com/office/drawing/2014/main" id="{32BB008C-D8A2-916C-4619-EE2373F2C9BC}"/>
              </a:ext>
            </a:extLst>
          </p:cNvPr>
          <p:cNvSpPr>
            <a:spLocks noGrp="1"/>
          </p:cNvSpPr>
          <p:nvPr>
            <p:ph type="title"/>
          </p:nvPr>
        </p:nvSpPr>
        <p:spPr/>
        <p:txBody>
          <a:bodyPr/>
          <a:lstStyle/>
          <a:p>
            <a:r>
              <a:rPr lang="en-GB"/>
              <a:t>Click to edit Master title style</a:t>
            </a:r>
          </a:p>
        </p:txBody>
      </p:sp>
      <p:sp>
        <p:nvSpPr>
          <p:cNvPr id="2" name="Content Placeholder 9">
            <a:extLst>
              <a:ext uri="{FF2B5EF4-FFF2-40B4-BE49-F238E27FC236}">
                <a16:creationId xmlns:a16="http://schemas.microsoft.com/office/drawing/2014/main" id="{A6084196-F7CC-93E1-87CE-7C487F13D8F4}"/>
              </a:ext>
            </a:extLst>
          </p:cNvPr>
          <p:cNvSpPr>
            <a:spLocks noGrp="1"/>
          </p:cNvSpPr>
          <p:nvPr>
            <p:ph sz="quarter" idx="10"/>
          </p:nvPr>
        </p:nvSpPr>
        <p:spPr>
          <a:xfrm>
            <a:off x="838200" y="1535113"/>
            <a:ext cx="10515600" cy="383222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3" name="Slide Number Placeholder 5">
            <a:extLst>
              <a:ext uri="{FF2B5EF4-FFF2-40B4-BE49-F238E27FC236}">
                <a16:creationId xmlns:a16="http://schemas.microsoft.com/office/drawing/2014/main" id="{2585D780-0D89-3FD9-33EC-E45386185FEC}"/>
              </a:ext>
            </a:extLst>
          </p:cNvPr>
          <p:cNvSpPr>
            <a:spLocks noGrp="1"/>
          </p:cNvSpPr>
          <p:nvPr>
            <p:ph type="sldNum" sz="quarter" idx="4"/>
          </p:nvPr>
        </p:nvSpPr>
        <p:spPr>
          <a:xfrm>
            <a:off x="206068" y="6336672"/>
            <a:ext cx="348842" cy="228600"/>
          </a:xfrm>
          <a:prstGeom prst="rect">
            <a:avLst/>
          </a:prstGeom>
        </p:spPr>
        <p:txBody>
          <a:bodyPr vert="horz" lIns="0" tIns="0" rIns="0" bIns="0" rtlCol="0" anchor="b" anchorCtr="0"/>
          <a:lstStyle>
            <a:lvl1pPr algn="l">
              <a:defRPr sz="900">
                <a:solidFill>
                  <a:schemeClr val="accent2"/>
                </a:solidFill>
              </a:defRPr>
            </a:lvl1pPr>
          </a:lstStyle>
          <a:p>
            <a:fld id="{2BD8AF8D-12D5-E24C-9093-99996CD5E574}" type="slidenum">
              <a:rPr lang="en-GB" smtClean="0"/>
              <a:pPr/>
              <a:t>‹#›</a:t>
            </a:fld>
            <a:endParaRPr lang="en-GB" dirty="0"/>
          </a:p>
        </p:txBody>
      </p:sp>
    </p:spTree>
    <p:extLst>
      <p:ext uri="{BB962C8B-B14F-4D97-AF65-F5344CB8AC3E}">
        <p14:creationId xmlns:p14="http://schemas.microsoft.com/office/powerpoint/2010/main" val="1891474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layout">
    <p:spTree>
      <p:nvGrpSpPr>
        <p:cNvPr id="1" name=""/>
        <p:cNvGrpSpPr/>
        <p:nvPr/>
      </p:nvGrpSpPr>
      <p:grpSpPr>
        <a:xfrm>
          <a:off x="0" y="0"/>
          <a:ext cx="0" cy="0"/>
          <a:chOff x="0" y="0"/>
          <a:chExt cx="0" cy="0"/>
        </a:xfrm>
      </p:grpSpPr>
      <p:sp>
        <p:nvSpPr>
          <p:cNvPr id="6" name="Footer Placeholder 4">
            <a:extLst>
              <a:ext uri="{FF2B5EF4-FFF2-40B4-BE49-F238E27FC236}">
                <a16:creationId xmlns:a16="http://schemas.microsoft.com/office/drawing/2014/main" id="{A7D4CADB-49E4-F02A-0040-DA82EF128D19}"/>
              </a:ext>
            </a:extLst>
          </p:cNvPr>
          <p:cNvSpPr>
            <a:spLocks noGrp="1"/>
          </p:cNvSpPr>
          <p:nvPr>
            <p:ph type="ftr" sz="quarter" idx="3"/>
          </p:nvPr>
        </p:nvSpPr>
        <p:spPr>
          <a:xfrm>
            <a:off x="838200" y="5550486"/>
            <a:ext cx="10515600" cy="365125"/>
          </a:xfrm>
          <a:prstGeom prst="rect">
            <a:avLst/>
          </a:prstGeom>
        </p:spPr>
        <p:txBody>
          <a:bodyPr vert="horz" lIns="0" tIns="0" rIns="0" bIns="0" rtlCol="0" anchor="b" anchorCtr="0"/>
          <a:lstStyle>
            <a:lvl1pPr algn="l">
              <a:defRPr lang="en-GB" sz="900" dirty="0">
                <a:solidFill>
                  <a:schemeClr val="tx1"/>
                </a:solidFill>
              </a:defRPr>
            </a:lvl1pPr>
          </a:lstStyle>
          <a:p>
            <a:endParaRPr lang="en-GB" dirty="0"/>
          </a:p>
        </p:txBody>
      </p:sp>
      <p:sp>
        <p:nvSpPr>
          <p:cNvPr id="8" name="Title 7">
            <a:extLst>
              <a:ext uri="{FF2B5EF4-FFF2-40B4-BE49-F238E27FC236}">
                <a16:creationId xmlns:a16="http://schemas.microsoft.com/office/drawing/2014/main" id="{32BB008C-D8A2-916C-4619-EE2373F2C9BC}"/>
              </a:ext>
            </a:extLst>
          </p:cNvPr>
          <p:cNvSpPr>
            <a:spLocks noGrp="1"/>
          </p:cNvSpPr>
          <p:nvPr>
            <p:ph type="title"/>
          </p:nvPr>
        </p:nvSpPr>
        <p:spPr/>
        <p:txBody>
          <a:bodyPr/>
          <a:lstStyle/>
          <a:p>
            <a:r>
              <a:rPr lang="en-GB"/>
              <a:t>Click to edit Master title style</a:t>
            </a:r>
          </a:p>
        </p:txBody>
      </p:sp>
      <p:sp>
        <p:nvSpPr>
          <p:cNvPr id="2" name="Content Placeholder 9">
            <a:extLst>
              <a:ext uri="{FF2B5EF4-FFF2-40B4-BE49-F238E27FC236}">
                <a16:creationId xmlns:a16="http://schemas.microsoft.com/office/drawing/2014/main" id="{C62C8340-B2DC-E3CB-60DF-D225F90D5B75}"/>
              </a:ext>
            </a:extLst>
          </p:cNvPr>
          <p:cNvSpPr>
            <a:spLocks noGrp="1"/>
          </p:cNvSpPr>
          <p:nvPr>
            <p:ph sz="quarter" idx="10"/>
          </p:nvPr>
        </p:nvSpPr>
        <p:spPr>
          <a:xfrm>
            <a:off x="838200" y="1535113"/>
            <a:ext cx="5085522" cy="383222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3" name="Content Placeholder 9">
            <a:extLst>
              <a:ext uri="{FF2B5EF4-FFF2-40B4-BE49-F238E27FC236}">
                <a16:creationId xmlns:a16="http://schemas.microsoft.com/office/drawing/2014/main" id="{120FF934-2FC0-5F62-F8B7-DE9B8F78827C}"/>
              </a:ext>
            </a:extLst>
          </p:cNvPr>
          <p:cNvSpPr>
            <a:spLocks noGrp="1"/>
          </p:cNvSpPr>
          <p:nvPr>
            <p:ph sz="quarter" idx="11"/>
          </p:nvPr>
        </p:nvSpPr>
        <p:spPr>
          <a:xfrm>
            <a:off x="6268278" y="1535113"/>
            <a:ext cx="5085522" cy="383222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Slide Number Placeholder 5">
            <a:extLst>
              <a:ext uri="{FF2B5EF4-FFF2-40B4-BE49-F238E27FC236}">
                <a16:creationId xmlns:a16="http://schemas.microsoft.com/office/drawing/2014/main" id="{D42ED66E-937F-2A72-B4A4-D36E9D7714F7}"/>
              </a:ext>
            </a:extLst>
          </p:cNvPr>
          <p:cNvSpPr>
            <a:spLocks noGrp="1"/>
          </p:cNvSpPr>
          <p:nvPr>
            <p:ph type="sldNum" sz="quarter" idx="4"/>
          </p:nvPr>
        </p:nvSpPr>
        <p:spPr>
          <a:xfrm>
            <a:off x="206068" y="6336672"/>
            <a:ext cx="348842" cy="228600"/>
          </a:xfrm>
          <a:prstGeom prst="rect">
            <a:avLst/>
          </a:prstGeom>
        </p:spPr>
        <p:txBody>
          <a:bodyPr vert="horz" lIns="0" tIns="0" rIns="0" bIns="0" rtlCol="0" anchor="b" anchorCtr="0"/>
          <a:lstStyle>
            <a:lvl1pPr algn="l">
              <a:defRPr sz="900">
                <a:solidFill>
                  <a:schemeClr val="accent2"/>
                </a:solidFill>
              </a:defRPr>
            </a:lvl1pPr>
          </a:lstStyle>
          <a:p>
            <a:fld id="{2BD8AF8D-12D5-E24C-9093-99996CD5E574}" type="slidenum">
              <a:rPr lang="en-GB" smtClean="0"/>
              <a:pPr/>
              <a:t>‹#›</a:t>
            </a:fld>
            <a:endParaRPr lang="en-GB" dirty="0"/>
          </a:p>
        </p:txBody>
      </p:sp>
    </p:spTree>
    <p:extLst>
      <p:ext uri="{BB962C8B-B14F-4D97-AF65-F5344CB8AC3E}">
        <p14:creationId xmlns:p14="http://schemas.microsoft.com/office/powerpoint/2010/main" val="2082749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Footer Placeholder 4">
            <a:extLst>
              <a:ext uri="{FF2B5EF4-FFF2-40B4-BE49-F238E27FC236}">
                <a16:creationId xmlns:a16="http://schemas.microsoft.com/office/drawing/2014/main" id="{A7D4CADB-49E4-F02A-0040-DA82EF128D19}"/>
              </a:ext>
            </a:extLst>
          </p:cNvPr>
          <p:cNvSpPr>
            <a:spLocks noGrp="1"/>
          </p:cNvSpPr>
          <p:nvPr>
            <p:ph type="ftr" sz="quarter" idx="3"/>
          </p:nvPr>
        </p:nvSpPr>
        <p:spPr>
          <a:xfrm>
            <a:off x="838200" y="5550486"/>
            <a:ext cx="10515600" cy="365125"/>
          </a:xfrm>
          <a:prstGeom prst="rect">
            <a:avLst/>
          </a:prstGeom>
        </p:spPr>
        <p:txBody>
          <a:bodyPr vert="horz" lIns="0" tIns="0" rIns="0" bIns="0" rtlCol="0" anchor="b" anchorCtr="0"/>
          <a:lstStyle>
            <a:lvl1pPr algn="l">
              <a:defRPr lang="en-GB" sz="900" dirty="0">
                <a:solidFill>
                  <a:schemeClr val="tx1"/>
                </a:solidFill>
              </a:defRPr>
            </a:lvl1pPr>
          </a:lstStyle>
          <a:p>
            <a:endParaRPr lang="en-GB" dirty="0"/>
          </a:p>
        </p:txBody>
      </p:sp>
      <p:sp>
        <p:nvSpPr>
          <p:cNvPr id="8" name="Title 7">
            <a:extLst>
              <a:ext uri="{FF2B5EF4-FFF2-40B4-BE49-F238E27FC236}">
                <a16:creationId xmlns:a16="http://schemas.microsoft.com/office/drawing/2014/main" id="{32BB008C-D8A2-916C-4619-EE2373F2C9BC}"/>
              </a:ext>
            </a:extLst>
          </p:cNvPr>
          <p:cNvSpPr>
            <a:spLocks noGrp="1"/>
          </p:cNvSpPr>
          <p:nvPr>
            <p:ph type="title"/>
          </p:nvPr>
        </p:nvSpPr>
        <p:spPr/>
        <p:txBody>
          <a:bodyPr/>
          <a:lstStyle/>
          <a:p>
            <a:r>
              <a:rPr lang="en-GB"/>
              <a:t>Click to edit Master title style</a:t>
            </a:r>
          </a:p>
        </p:txBody>
      </p:sp>
      <p:sp>
        <p:nvSpPr>
          <p:cNvPr id="11" name="Slide Number Placeholder 5">
            <a:extLst>
              <a:ext uri="{FF2B5EF4-FFF2-40B4-BE49-F238E27FC236}">
                <a16:creationId xmlns:a16="http://schemas.microsoft.com/office/drawing/2014/main" id="{8792F722-FB35-A836-DD78-CECDCF4C8CF9}"/>
              </a:ext>
            </a:extLst>
          </p:cNvPr>
          <p:cNvSpPr>
            <a:spLocks noGrp="1"/>
          </p:cNvSpPr>
          <p:nvPr>
            <p:ph type="sldNum" sz="quarter" idx="4"/>
          </p:nvPr>
        </p:nvSpPr>
        <p:spPr>
          <a:xfrm>
            <a:off x="206068" y="6336672"/>
            <a:ext cx="348842" cy="228600"/>
          </a:xfrm>
          <a:prstGeom prst="rect">
            <a:avLst/>
          </a:prstGeom>
        </p:spPr>
        <p:txBody>
          <a:bodyPr vert="horz" lIns="0" tIns="0" rIns="0" bIns="0" rtlCol="0" anchor="b" anchorCtr="0"/>
          <a:lstStyle>
            <a:lvl1pPr algn="l">
              <a:defRPr sz="900">
                <a:solidFill>
                  <a:schemeClr val="accent2"/>
                </a:solidFill>
              </a:defRPr>
            </a:lvl1pPr>
          </a:lstStyle>
          <a:p>
            <a:fld id="{2BD8AF8D-12D5-E24C-9093-99996CD5E574}" type="slidenum">
              <a:rPr lang="en-GB" smtClean="0"/>
              <a:pPr/>
              <a:t>‹#›</a:t>
            </a:fld>
            <a:endParaRPr lang="en-GB" dirty="0"/>
          </a:p>
        </p:txBody>
      </p:sp>
    </p:spTree>
    <p:extLst>
      <p:ext uri="{BB962C8B-B14F-4D97-AF65-F5344CB8AC3E}">
        <p14:creationId xmlns:p14="http://schemas.microsoft.com/office/powerpoint/2010/main" val="4073035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hank you">
    <p:bg>
      <p:bgPr>
        <a:gradFill>
          <a:gsLst>
            <a:gs pos="43000">
              <a:schemeClr val="accent1"/>
            </a:gs>
            <a:gs pos="80000">
              <a:schemeClr val="tx2"/>
            </a:gs>
            <a:gs pos="0">
              <a:schemeClr val="accent4"/>
            </a:gs>
            <a:gs pos="99000">
              <a:schemeClr val="accent4"/>
            </a:gs>
          </a:gsLst>
          <a:lin ang="0" scaled="0"/>
        </a:gradFill>
        <a:effectLst/>
      </p:bgPr>
    </p:bg>
    <p:spTree>
      <p:nvGrpSpPr>
        <p:cNvPr id="1" name=""/>
        <p:cNvGrpSpPr/>
        <p:nvPr/>
      </p:nvGrpSpPr>
      <p:grpSpPr>
        <a:xfrm>
          <a:off x="0" y="0"/>
          <a:ext cx="0" cy="0"/>
          <a:chOff x="0" y="0"/>
          <a:chExt cx="0" cy="0"/>
        </a:xfrm>
      </p:grpSpPr>
      <p:sp>
        <p:nvSpPr>
          <p:cNvPr id="52" name="Title 51">
            <a:extLst>
              <a:ext uri="{FF2B5EF4-FFF2-40B4-BE49-F238E27FC236}">
                <a16:creationId xmlns:a16="http://schemas.microsoft.com/office/drawing/2014/main" id="{0A6CF02D-C12A-782B-B676-F548A075FB94}"/>
              </a:ext>
            </a:extLst>
          </p:cNvPr>
          <p:cNvSpPr>
            <a:spLocks noGrp="1"/>
          </p:cNvSpPr>
          <p:nvPr>
            <p:ph type="title" hasCustomPrompt="1"/>
          </p:nvPr>
        </p:nvSpPr>
        <p:spPr>
          <a:xfrm>
            <a:off x="838200" y="2462620"/>
            <a:ext cx="10660582" cy="1272442"/>
          </a:xfrm>
        </p:spPr>
        <p:txBody>
          <a:bodyPr anchor="b" anchorCtr="0"/>
          <a:lstStyle>
            <a:lvl1pPr>
              <a:defRPr sz="5000" b="1">
                <a:solidFill>
                  <a:schemeClr val="bg1"/>
                </a:solidFill>
              </a:defRPr>
            </a:lvl1pPr>
          </a:lstStyle>
          <a:p>
            <a:r>
              <a:rPr lang="en-GB" dirty="0"/>
              <a:t>Thank you</a:t>
            </a:r>
          </a:p>
        </p:txBody>
      </p:sp>
      <p:sp>
        <p:nvSpPr>
          <p:cNvPr id="57" name="Text Placeholder 56">
            <a:extLst>
              <a:ext uri="{FF2B5EF4-FFF2-40B4-BE49-F238E27FC236}">
                <a16:creationId xmlns:a16="http://schemas.microsoft.com/office/drawing/2014/main" id="{BD4697AF-9DAF-31E2-7D80-463FD6C7E6B5}"/>
              </a:ext>
            </a:extLst>
          </p:cNvPr>
          <p:cNvSpPr>
            <a:spLocks noGrp="1"/>
          </p:cNvSpPr>
          <p:nvPr>
            <p:ph type="body" sz="quarter" idx="10"/>
          </p:nvPr>
        </p:nvSpPr>
        <p:spPr>
          <a:xfrm>
            <a:off x="838200" y="4065619"/>
            <a:ext cx="10660582" cy="1052512"/>
          </a:xfrm>
        </p:spPr>
        <p:txBody>
          <a:bodyPr/>
          <a:lstStyle>
            <a:lvl1pPr>
              <a:defRPr>
                <a:solidFill>
                  <a:schemeClr val="bg1"/>
                </a:solidFill>
              </a:defRPr>
            </a:lvl1pPr>
            <a:lvl2pPr>
              <a:defRPr>
                <a:solidFill>
                  <a:schemeClr val="bg1"/>
                </a:solidFill>
              </a:defRPr>
            </a:lvl2pPr>
          </a:lstStyle>
          <a:p>
            <a:pPr lvl="0"/>
            <a:r>
              <a:rPr lang="en-GB" dirty="0"/>
              <a:t>Click to edit Master text styles</a:t>
            </a:r>
          </a:p>
          <a:p>
            <a:pPr lvl="1"/>
            <a:r>
              <a:rPr lang="en-GB" dirty="0"/>
              <a:t>Second level</a:t>
            </a:r>
          </a:p>
        </p:txBody>
      </p:sp>
      <p:sp>
        <p:nvSpPr>
          <p:cNvPr id="2" name="Text Placeholder 2">
            <a:extLst>
              <a:ext uri="{FF2B5EF4-FFF2-40B4-BE49-F238E27FC236}">
                <a16:creationId xmlns:a16="http://schemas.microsoft.com/office/drawing/2014/main" id="{4829A25C-AAF0-5E05-6FAF-C56616739BC4}"/>
              </a:ext>
            </a:extLst>
          </p:cNvPr>
          <p:cNvSpPr txBox="1">
            <a:spLocks/>
          </p:cNvSpPr>
          <p:nvPr userDrawn="1"/>
        </p:nvSpPr>
        <p:spPr>
          <a:xfrm>
            <a:off x="9609541" y="6444506"/>
            <a:ext cx="1580322" cy="157575"/>
          </a:xfrm>
          <a:prstGeom prst="rect">
            <a:avLst/>
          </a:prstGeom>
        </p:spPr>
        <p:txBody>
          <a:bodyPr vert="horz" lIns="0" tIns="0" rIns="0" bIns="0" rtlCol="0" anchor="b" anchorCtr="0">
            <a:noAutofit/>
          </a:bodyPr>
          <a:lstStyle>
            <a:lvl1pPr marL="0" indent="0" algn="l" defTabSz="914400" rtl="0" eaLnBrk="1" latinLnBrk="0" hangingPunct="1">
              <a:lnSpc>
                <a:spcPct val="100000"/>
              </a:lnSpc>
              <a:spcBef>
                <a:spcPts val="0"/>
              </a:spcBef>
              <a:spcAft>
                <a:spcPts val="600"/>
              </a:spcAft>
              <a:buFont typeface="Arial" panose="020B0604020202020204" pitchFamily="34" charset="0"/>
              <a:buNone/>
              <a:defRPr sz="1800" b="1" kern="1200">
                <a:solidFill>
                  <a:schemeClr val="accent1"/>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600" kern="1200">
                <a:solidFill>
                  <a:schemeClr val="tx1"/>
                </a:solidFill>
                <a:latin typeface="+mn-lt"/>
                <a:ea typeface="+mn-ea"/>
                <a:cs typeface="+mn-cs"/>
              </a:defRPr>
            </a:lvl2pPr>
            <a:lvl3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360000" indent="-180000" algn="l" defTabSz="914400" rtl="0" eaLnBrk="1" latinLnBrk="0" hangingPunct="1">
              <a:lnSpc>
                <a:spcPct val="100000"/>
              </a:lnSpc>
              <a:spcBef>
                <a:spcPts val="0"/>
              </a:spcBef>
              <a:spcAft>
                <a:spcPts val="600"/>
              </a:spcAft>
              <a:buClr>
                <a:schemeClr val="accent2"/>
              </a:buClr>
              <a:buFont typeface="Arial" panose="020B0604020202020204" pitchFamily="34" charset="0"/>
              <a:buChar char="•"/>
              <a:defRPr sz="1600" kern="1200">
                <a:solidFill>
                  <a:schemeClr val="tx1"/>
                </a:solidFill>
                <a:latin typeface="+mn-lt"/>
                <a:ea typeface="+mn-ea"/>
                <a:cs typeface="+mn-cs"/>
              </a:defRPr>
            </a:lvl4pPr>
            <a:lvl5pPr marL="54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600" kern="1200">
                <a:solidFill>
                  <a:schemeClr val="tx1"/>
                </a:solidFill>
                <a:latin typeface="+mn-lt"/>
                <a:ea typeface="+mn-ea"/>
                <a:cs typeface="+mn-cs"/>
              </a:defRPr>
            </a:lvl5pPr>
            <a:lvl6pPr marL="180000" indent="-180000" algn="l" defTabSz="914400" rtl="0" eaLnBrk="1" latinLnBrk="0" hangingPunct="1">
              <a:lnSpc>
                <a:spcPct val="100000"/>
              </a:lnSpc>
              <a:spcBef>
                <a:spcPts val="0"/>
              </a:spcBef>
              <a:spcAft>
                <a:spcPts val="600"/>
              </a:spcAft>
              <a:buClr>
                <a:schemeClr val="accent1"/>
              </a:buClr>
              <a:buFont typeface="+mj-lt"/>
              <a:buAutoNum type="arabicPeriod"/>
              <a:defRPr sz="1600" kern="1200">
                <a:solidFill>
                  <a:schemeClr val="tx1"/>
                </a:solidFill>
                <a:latin typeface="+mn-lt"/>
                <a:ea typeface="+mn-ea"/>
                <a:cs typeface="+mn-cs"/>
              </a:defRPr>
            </a:lvl6pPr>
            <a:lvl7pPr marL="360000" indent="-180000" algn="l" defTabSz="914400" rtl="0" eaLnBrk="1" latinLnBrk="0" hangingPunct="1">
              <a:lnSpc>
                <a:spcPct val="100000"/>
              </a:lnSpc>
              <a:spcBef>
                <a:spcPts val="0"/>
              </a:spcBef>
              <a:spcAft>
                <a:spcPts val="600"/>
              </a:spcAft>
              <a:buClr>
                <a:schemeClr val="accent2"/>
              </a:buClr>
              <a:buFont typeface="+mj-lt"/>
              <a:buAutoNum type="alphaLcPeriod"/>
              <a:defRPr sz="1600" kern="1200">
                <a:solidFill>
                  <a:schemeClr val="tx1"/>
                </a:solidFill>
                <a:latin typeface="+mn-lt"/>
                <a:ea typeface="+mn-ea"/>
                <a:cs typeface="+mn-cs"/>
              </a:defRPr>
            </a:lvl7pPr>
            <a:lvl8pPr marL="540000" indent="-180000" algn="l" defTabSz="914400" rtl="0" eaLnBrk="1" latinLnBrk="0" hangingPunct="1">
              <a:lnSpc>
                <a:spcPct val="100000"/>
              </a:lnSpc>
              <a:spcBef>
                <a:spcPts val="0"/>
              </a:spcBef>
              <a:spcAft>
                <a:spcPts val="600"/>
              </a:spcAft>
              <a:buClr>
                <a:schemeClr val="accent1"/>
              </a:buClr>
              <a:buFont typeface="+mj-lt"/>
              <a:buAutoNum type="romanLcPeriod"/>
              <a:defRPr sz="1600" kern="1200">
                <a:solidFill>
                  <a:schemeClr val="tx1"/>
                </a:solidFill>
                <a:latin typeface="+mn-lt"/>
                <a:ea typeface="+mn-ea"/>
                <a:cs typeface="+mn-cs"/>
              </a:defRPr>
            </a:lvl8pPr>
            <a:lvl9pPr marL="0" indent="0" algn="l" defTabSz="914400" rtl="0" eaLnBrk="1" latinLnBrk="0" hangingPunct="1">
              <a:lnSpc>
                <a:spcPct val="100000"/>
              </a:lnSpc>
              <a:spcBef>
                <a:spcPts val="0"/>
              </a:spcBef>
              <a:spcAft>
                <a:spcPts val="600"/>
              </a:spcAft>
              <a:buFont typeface="Arial" panose="020B0604020202020204" pitchFamily="34" charset="0"/>
              <a:buNone/>
              <a:defRPr sz="2600" kern="1200" spc="300">
                <a:solidFill>
                  <a:schemeClr val="accent2"/>
                </a:solidFill>
                <a:latin typeface="+mn-lt"/>
                <a:ea typeface="+mn-ea"/>
                <a:cs typeface="+mn-cs"/>
              </a:defRPr>
            </a:lvl9pPr>
          </a:lstStyle>
          <a:p>
            <a:pPr algn="r"/>
            <a:r>
              <a:rPr lang="en-GB" sz="1000" b="0" kern="1200" dirty="0">
                <a:solidFill>
                  <a:schemeClr val="bg1"/>
                </a:solidFill>
                <a:latin typeface="+mn-lt"/>
                <a:ea typeface="+mn-ea"/>
                <a:cs typeface="+mn-cs"/>
              </a:rPr>
              <a:t>#</a:t>
            </a:r>
            <a:r>
              <a:rPr lang="en-GB" sz="1000" b="0" kern="1200" dirty="0" err="1">
                <a:solidFill>
                  <a:schemeClr val="bg1"/>
                </a:solidFill>
                <a:latin typeface="+mn-lt"/>
                <a:ea typeface="+mn-ea"/>
                <a:cs typeface="+mn-cs"/>
              </a:rPr>
              <a:t>ESOTcongress</a:t>
            </a:r>
            <a:endParaRPr lang="en-GB" sz="1000" b="0" kern="1200" dirty="0">
              <a:solidFill>
                <a:schemeClr val="bg1"/>
              </a:solidFill>
              <a:latin typeface="+mn-lt"/>
              <a:ea typeface="+mn-ea"/>
              <a:cs typeface="+mn-cs"/>
            </a:endParaRPr>
          </a:p>
        </p:txBody>
      </p:sp>
      <p:cxnSp>
        <p:nvCxnSpPr>
          <p:cNvPr id="4" name="Straight Connector 3">
            <a:extLst>
              <a:ext uri="{FF2B5EF4-FFF2-40B4-BE49-F238E27FC236}">
                <a16:creationId xmlns:a16="http://schemas.microsoft.com/office/drawing/2014/main" id="{D5D0873B-6351-C5F7-9FB9-B65708F7C846}"/>
              </a:ext>
            </a:extLst>
          </p:cNvPr>
          <p:cNvCxnSpPr>
            <a:cxnSpLocks/>
          </p:cNvCxnSpPr>
          <p:nvPr userDrawn="1"/>
        </p:nvCxnSpPr>
        <p:spPr>
          <a:xfrm>
            <a:off x="185530" y="6309483"/>
            <a:ext cx="11313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5" name="Picture 4" descr="Logo&#10;&#10;Description automatically generated with medium confidence">
            <a:extLst>
              <a:ext uri="{FF2B5EF4-FFF2-40B4-BE49-F238E27FC236}">
                <a16:creationId xmlns:a16="http://schemas.microsoft.com/office/drawing/2014/main" id="{10E19122-9AC5-518D-27DF-F76BC76A1D53}"/>
              </a:ext>
            </a:extLst>
          </p:cNvPr>
          <p:cNvPicPr>
            <a:picLocks noChangeAspect="1"/>
          </p:cNvPicPr>
          <p:nvPr userDrawn="1"/>
        </p:nvPicPr>
        <p:blipFill>
          <a:blip r:embed="rId2"/>
          <a:stretch>
            <a:fillRect/>
          </a:stretch>
        </p:blipFill>
        <p:spPr>
          <a:xfrm>
            <a:off x="655609" y="255919"/>
            <a:ext cx="2984732" cy="1678912"/>
          </a:xfrm>
          <a:prstGeom prst="rect">
            <a:avLst/>
          </a:prstGeom>
        </p:spPr>
      </p:pic>
      <p:sp>
        <p:nvSpPr>
          <p:cNvPr id="3" name="Text Placeholder 2">
            <a:extLst>
              <a:ext uri="{FF2B5EF4-FFF2-40B4-BE49-F238E27FC236}">
                <a16:creationId xmlns:a16="http://schemas.microsoft.com/office/drawing/2014/main" id="{7A4186D3-93A7-85D2-F9D9-0E75300C9FE7}"/>
              </a:ext>
            </a:extLst>
          </p:cNvPr>
          <p:cNvSpPr txBox="1">
            <a:spLocks/>
          </p:cNvSpPr>
          <p:nvPr userDrawn="1"/>
        </p:nvSpPr>
        <p:spPr>
          <a:xfrm>
            <a:off x="567653" y="6444506"/>
            <a:ext cx="1580322" cy="157575"/>
          </a:xfrm>
          <a:prstGeom prst="rect">
            <a:avLst/>
          </a:prstGeom>
        </p:spPr>
        <p:txBody>
          <a:bodyPr vert="horz" lIns="0" tIns="0" rIns="0" bIns="0" rtlCol="0" anchor="b" anchorCtr="0">
            <a:noAutofit/>
          </a:bodyPr>
          <a:lstStyle>
            <a:lvl1pPr marL="0" indent="0" algn="l" defTabSz="914400" rtl="0" eaLnBrk="1" latinLnBrk="0" hangingPunct="1">
              <a:lnSpc>
                <a:spcPct val="100000"/>
              </a:lnSpc>
              <a:spcBef>
                <a:spcPts val="0"/>
              </a:spcBef>
              <a:spcAft>
                <a:spcPts val="600"/>
              </a:spcAft>
              <a:buFont typeface="Arial" panose="020B0604020202020204" pitchFamily="34" charset="0"/>
              <a:buNone/>
              <a:defRPr sz="1800" b="1" kern="1200">
                <a:solidFill>
                  <a:schemeClr val="accent1"/>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600" kern="1200">
                <a:solidFill>
                  <a:schemeClr val="tx1"/>
                </a:solidFill>
                <a:latin typeface="+mn-lt"/>
                <a:ea typeface="+mn-ea"/>
                <a:cs typeface="+mn-cs"/>
              </a:defRPr>
            </a:lvl2pPr>
            <a:lvl3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360000" indent="-180000" algn="l" defTabSz="914400" rtl="0" eaLnBrk="1" latinLnBrk="0" hangingPunct="1">
              <a:lnSpc>
                <a:spcPct val="100000"/>
              </a:lnSpc>
              <a:spcBef>
                <a:spcPts val="0"/>
              </a:spcBef>
              <a:spcAft>
                <a:spcPts val="600"/>
              </a:spcAft>
              <a:buClr>
                <a:schemeClr val="accent2"/>
              </a:buClr>
              <a:buFont typeface="Arial" panose="020B0604020202020204" pitchFamily="34" charset="0"/>
              <a:buChar char="•"/>
              <a:defRPr sz="1600" kern="1200">
                <a:solidFill>
                  <a:schemeClr val="tx1"/>
                </a:solidFill>
                <a:latin typeface="+mn-lt"/>
                <a:ea typeface="+mn-ea"/>
                <a:cs typeface="+mn-cs"/>
              </a:defRPr>
            </a:lvl4pPr>
            <a:lvl5pPr marL="54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600" kern="1200">
                <a:solidFill>
                  <a:schemeClr val="tx1"/>
                </a:solidFill>
                <a:latin typeface="+mn-lt"/>
                <a:ea typeface="+mn-ea"/>
                <a:cs typeface="+mn-cs"/>
              </a:defRPr>
            </a:lvl5pPr>
            <a:lvl6pPr marL="180000" indent="-180000" algn="l" defTabSz="914400" rtl="0" eaLnBrk="1" latinLnBrk="0" hangingPunct="1">
              <a:lnSpc>
                <a:spcPct val="100000"/>
              </a:lnSpc>
              <a:spcBef>
                <a:spcPts val="0"/>
              </a:spcBef>
              <a:spcAft>
                <a:spcPts val="600"/>
              </a:spcAft>
              <a:buClr>
                <a:schemeClr val="accent1"/>
              </a:buClr>
              <a:buFont typeface="+mj-lt"/>
              <a:buAutoNum type="arabicPeriod"/>
              <a:defRPr sz="1600" kern="1200">
                <a:solidFill>
                  <a:schemeClr val="tx1"/>
                </a:solidFill>
                <a:latin typeface="+mn-lt"/>
                <a:ea typeface="+mn-ea"/>
                <a:cs typeface="+mn-cs"/>
              </a:defRPr>
            </a:lvl6pPr>
            <a:lvl7pPr marL="360000" indent="-180000" algn="l" defTabSz="914400" rtl="0" eaLnBrk="1" latinLnBrk="0" hangingPunct="1">
              <a:lnSpc>
                <a:spcPct val="100000"/>
              </a:lnSpc>
              <a:spcBef>
                <a:spcPts val="0"/>
              </a:spcBef>
              <a:spcAft>
                <a:spcPts val="600"/>
              </a:spcAft>
              <a:buClr>
                <a:schemeClr val="accent2"/>
              </a:buClr>
              <a:buFont typeface="+mj-lt"/>
              <a:buAutoNum type="alphaLcPeriod"/>
              <a:defRPr sz="1600" kern="1200">
                <a:solidFill>
                  <a:schemeClr val="tx1"/>
                </a:solidFill>
                <a:latin typeface="+mn-lt"/>
                <a:ea typeface="+mn-ea"/>
                <a:cs typeface="+mn-cs"/>
              </a:defRPr>
            </a:lvl7pPr>
            <a:lvl8pPr marL="540000" indent="-180000" algn="l" defTabSz="914400" rtl="0" eaLnBrk="1" latinLnBrk="0" hangingPunct="1">
              <a:lnSpc>
                <a:spcPct val="100000"/>
              </a:lnSpc>
              <a:spcBef>
                <a:spcPts val="0"/>
              </a:spcBef>
              <a:spcAft>
                <a:spcPts val="600"/>
              </a:spcAft>
              <a:buClr>
                <a:schemeClr val="accent1"/>
              </a:buClr>
              <a:buFont typeface="+mj-lt"/>
              <a:buAutoNum type="romanLcPeriod"/>
              <a:defRPr sz="1600" kern="1200">
                <a:solidFill>
                  <a:schemeClr val="tx1"/>
                </a:solidFill>
                <a:latin typeface="+mn-lt"/>
                <a:ea typeface="+mn-ea"/>
                <a:cs typeface="+mn-cs"/>
              </a:defRPr>
            </a:lvl8pPr>
            <a:lvl9pPr marL="0" indent="0" algn="l" defTabSz="914400" rtl="0" eaLnBrk="1" latinLnBrk="0" hangingPunct="1">
              <a:lnSpc>
                <a:spcPct val="100000"/>
              </a:lnSpc>
              <a:spcBef>
                <a:spcPts val="0"/>
              </a:spcBef>
              <a:spcAft>
                <a:spcPts val="600"/>
              </a:spcAft>
              <a:buFont typeface="Arial" panose="020B0604020202020204" pitchFamily="34" charset="0"/>
              <a:buNone/>
              <a:defRPr sz="2600" kern="1200" spc="300">
                <a:solidFill>
                  <a:schemeClr val="accent2"/>
                </a:solidFill>
                <a:latin typeface="+mn-lt"/>
                <a:ea typeface="+mn-ea"/>
                <a:cs typeface="+mn-cs"/>
              </a:defRPr>
            </a:lvl9pPr>
          </a:lstStyle>
          <a:p>
            <a:pPr algn="l"/>
            <a:r>
              <a:rPr lang="en-GB" sz="1000" b="0" kern="1200" dirty="0">
                <a:solidFill>
                  <a:schemeClr val="bg1"/>
                </a:solidFill>
                <a:latin typeface="+mn-lt"/>
                <a:ea typeface="+mn-ea"/>
                <a:cs typeface="+mn-cs"/>
              </a:rPr>
              <a:t>@</a:t>
            </a:r>
            <a:r>
              <a:rPr lang="en-GB" sz="1000" b="0" kern="1200" dirty="0" err="1">
                <a:solidFill>
                  <a:schemeClr val="bg1"/>
                </a:solidFill>
                <a:latin typeface="+mn-lt"/>
                <a:ea typeface="+mn-ea"/>
                <a:cs typeface="+mn-cs"/>
              </a:rPr>
              <a:t>ESOTtransplant</a:t>
            </a:r>
            <a:endParaRPr lang="en-GB" sz="1000" b="0" kern="1200" dirty="0">
              <a:solidFill>
                <a:schemeClr val="bg1"/>
              </a:solidFill>
              <a:latin typeface="+mn-lt"/>
              <a:ea typeface="+mn-ea"/>
              <a:cs typeface="+mn-cs"/>
            </a:endParaRPr>
          </a:p>
        </p:txBody>
      </p:sp>
    </p:spTree>
    <p:extLst>
      <p:ext uri="{BB962C8B-B14F-4D97-AF65-F5344CB8AC3E}">
        <p14:creationId xmlns:p14="http://schemas.microsoft.com/office/powerpoint/2010/main" val="3019423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8CDD73-D122-6DCA-0543-48672B4DECAD}"/>
              </a:ext>
            </a:extLst>
          </p:cNvPr>
          <p:cNvSpPr>
            <a:spLocks noGrp="1"/>
          </p:cNvSpPr>
          <p:nvPr>
            <p:ph type="title"/>
          </p:nvPr>
        </p:nvSpPr>
        <p:spPr>
          <a:xfrm>
            <a:off x="838200" y="365126"/>
            <a:ext cx="10515600" cy="832304"/>
          </a:xfrm>
          <a:prstGeom prst="rect">
            <a:avLst/>
          </a:prstGeom>
        </p:spPr>
        <p:txBody>
          <a:bodyPr vert="horz" lIns="0" tIns="0" rIns="0" bIns="0" rtlCol="0" anchor="ctr">
            <a:noAutofit/>
          </a:bodyPr>
          <a:lstStyle/>
          <a:p>
            <a:r>
              <a:rPr lang="en-GB" dirty="0"/>
              <a:t>Click to edit Master title style</a:t>
            </a:r>
          </a:p>
        </p:txBody>
      </p:sp>
      <p:sp>
        <p:nvSpPr>
          <p:cNvPr id="3" name="Text Placeholder 2">
            <a:extLst>
              <a:ext uri="{FF2B5EF4-FFF2-40B4-BE49-F238E27FC236}">
                <a16:creationId xmlns:a16="http://schemas.microsoft.com/office/drawing/2014/main" id="{E3A041ED-C2E6-2123-DC85-B221E4319D08}"/>
              </a:ext>
            </a:extLst>
          </p:cNvPr>
          <p:cNvSpPr>
            <a:spLocks noGrp="1"/>
          </p:cNvSpPr>
          <p:nvPr>
            <p:ph type="body" idx="1"/>
          </p:nvPr>
        </p:nvSpPr>
        <p:spPr>
          <a:xfrm>
            <a:off x="838200" y="1545770"/>
            <a:ext cx="10515600" cy="3821325"/>
          </a:xfrm>
          <a:prstGeom prst="rect">
            <a:avLst/>
          </a:prstGeom>
        </p:spPr>
        <p:txBody>
          <a:bodyPr vert="horz" lIns="0" tIns="0" rIns="0" bIns="0" rtlCol="0">
            <a:no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5" name="Footer Placeholder 4">
            <a:extLst>
              <a:ext uri="{FF2B5EF4-FFF2-40B4-BE49-F238E27FC236}">
                <a16:creationId xmlns:a16="http://schemas.microsoft.com/office/drawing/2014/main" id="{454076B5-B018-C830-37CF-9C0E604D8144}"/>
              </a:ext>
            </a:extLst>
          </p:cNvPr>
          <p:cNvSpPr>
            <a:spLocks noGrp="1"/>
          </p:cNvSpPr>
          <p:nvPr>
            <p:ph type="ftr" sz="quarter" idx="3"/>
          </p:nvPr>
        </p:nvSpPr>
        <p:spPr>
          <a:xfrm>
            <a:off x="838200" y="5550486"/>
            <a:ext cx="10515600" cy="365125"/>
          </a:xfrm>
          <a:prstGeom prst="rect">
            <a:avLst/>
          </a:prstGeom>
        </p:spPr>
        <p:txBody>
          <a:bodyPr vert="horz" lIns="0" tIns="0" rIns="0" bIns="0" rtlCol="0" anchor="b" anchorCtr="0"/>
          <a:lstStyle>
            <a:lvl1pPr algn="l">
              <a:defRPr lang="en-GB" sz="900" dirty="0">
                <a:solidFill>
                  <a:schemeClr val="tx1"/>
                </a:solidFill>
              </a:defRPr>
            </a:lvl1pPr>
          </a:lstStyle>
          <a:p>
            <a:endParaRPr lang="en-GB" dirty="0"/>
          </a:p>
        </p:txBody>
      </p:sp>
      <p:sp>
        <p:nvSpPr>
          <p:cNvPr id="6" name="Slide Number Placeholder 5">
            <a:extLst>
              <a:ext uri="{FF2B5EF4-FFF2-40B4-BE49-F238E27FC236}">
                <a16:creationId xmlns:a16="http://schemas.microsoft.com/office/drawing/2014/main" id="{B9730EC4-1D4C-B2D6-0B3B-EB1B024BA87A}"/>
              </a:ext>
            </a:extLst>
          </p:cNvPr>
          <p:cNvSpPr>
            <a:spLocks noGrp="1"/>
          </p:cNvSpPr>
          <p:nvPr>
            <p:ph type="sldNum" sz="quarter" idx="4"/>
          </p:nvPr>
        </p:nvSpPr>
        <p:spPr>
          <a:xfrm>
            <a:off x="206068" y="6336672"/>
            <a:ext cx="348842" cy="228600"/>
          </a:xfrm>
          <a:prstGeom prst="rect">
            <a:avLst/>
          </a:prstGeom>
        </p:spPr>
        <p:txBody>
          <a:bodyPr vert="horz" lIns="0" tIns="0" rIns="0" bIns="0" rtlCol="0" anchor="b" anchorCtr="0"/>
          <a:lstStyle>
            <a:lvl1pPr algn="l">
              <a:defRPr sz="900">
                <a:solidFill>
                  <a:schemeClr val="accent2"/>
                </a:solidFill>
              </a:defRPr>
            </a:lvl1pPr>
          </a:lstStyle>
          <a:p>
            <a:fld id="{2BD8AF8D-12D5-E24C-9093-99996CD5E574}" type="slidenum">
              <a:rPr lang="en-GB" smtClean="0"/>
              <a:pPr/>
              <a:t>‹#›</a:t>
            </a:fld>
            <a:endParaRPr lang="en-GB" dirty="0"/>
          </a:p>
        </p:txBody>
      </p:sp>
      <p:cxnSp>
        <p:nvCxnSpPr>
          <p:cNvPr id="31" name="Straight Connector 30">
            <a:extLst>
              <a:ext uri="{FF2B5EF4-FFF2-40B4-BE49-F238E27FC236}">
                <a16:creationId xmlns:a16="http://schemas.microsoft.com/office/drawing/2014/main" id="{D3C9023F-342C-BBB6-A692-940465E17572}"/>
              </a:ext>
            </a:extLst>
          </p:cNvPr>
          <p:cNvCxnSpPr>
            <a:cxnSpLocks/>
          </p:cNvCxnSpPr>
          <p:nvPr userDrawn="1"/>
        </p:nvCxnSpPr>
        <p:spPr>
          <a:xfrm>
            <a:off x="185530" y="6309483"/>
            <a:ext cx="10171044"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 Placeholder 2">
            <a:extLst>
              <a:ext uri="{FF2B5EF4-FFF2-40B4-BE49-F238E27FC236}">
                <a16:creationId xmlns:a16="http://schemas.microsoft.com/office/drawing/2014/main" id="{D668B854-E177-5D9B-F238-3DA2D1EBF89A}"/>
              </a:ext>
            </a:extLst>
          </p:cNvPr>
          <p:cNvSpPr txBox="1">
            <a:spLocks/>
          </p:cNvSpPr>
          <p:nvPr userDrawn="1"/>
        </p:nvSpPr>
        <p:spPr>
          <a:xfrm>
            <a:off x="8852132" y="6407698"/>
            <a:ext cx="1096663" cy="157386"/>
          </a:xfrm>
          <a:prstGeom prst="rect">
            <a:avLst/>
          </a:prstGeom>
        </p:spPr>
        <p:txBody>
          <a:bodyPr vert="horz" lIns="0" tIns="0" rIns="0" bIns="0" rtlCol="0" anchor="b" anchorCtr="0">
            <a:noAutofit/>
          </a:bodyPr>
          <a:lstStyle>
            <a:lvl1pPr marL="0" indent="0" algn="l" defTabSz="914400" rtl="0" eaLnBrk="1" latinLnBrk="0" hangingPunct="1">
              <a:lnSpc>
                <a:spcPct val="100000"/>
              </a:lnSpc>
              <a:spcBef>
                <a:spcPts val="0"/>
              </a:spcBef>
              <a:spcAft>
                <a:spcPts val="600"/>
              </a:spcAft>
              <a:buFont typeface="Arial" panose="020B0604020202020204" pitchFamily="34" charset="0"/>
              <a:buNone/>
              <a:defRPr sz="1800" b="1" kern="1200">
                <a:solidFill>
                  <a:schemeClr val="accent1"/>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600" kern="1200">
                <a:solidFill>
                  <a:schemeClr val="tx1"/>
                </a:solidFill>
                <a:latin typeface="+mn-lt"/>
                <a:ea typeface="+mn-ea"/>
                <a:cs typeface="+mn-cs"/>
              </a:defRPr>
            </a:lvl2pPr>
            <a:lvl3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360000" indent="-180000" algn="l" defTabSz="914400" rtl="0" eaLnBrk="1" latinLnBrk="0" hangingPunct="1">
              <a:lnSpc>
                <a:spcPct val="100000"/>
              </a:lnSpc>
              <a:spcBef>
                <a:spcPts val="0"/>
              </a:spcBef>
              <a:spcAft>
                <a:spcPts val="600"/>
              </a:spcAft>
              <a:buClr>
                <a:schemeClr val="accent2"/>
              </a:buClr>
              <a:buFont typeface="Arial" panose="020B0604020202020204" pitchFamily="34" charset="0"/>
              <a:buChar char="•"/>
              <a:defRPr sz="1600" kern="1200">
                <a:solidFill>
                  <a:schemeClr val="tx1"/>
                </a:solidFill>
                <a:latin typeface="+mn-lt"/>
                <a:ea typeface="+mn-ea"/>
                <a:cs typeface="+mn-cs"/>
              </a:defRPr>
            </a:lvl4pPr>
            <a:lvl5pPr marL="54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600" kern="1200">
                <a:solidFill>
                  <a:schemeClr val="tx1"/>
                </a:solidFill>
                <a:latin typeface="+mn-lt"/>
                <a:ea typeface="+mn-ea"/>
                <a:cs typeface="+mn-cs"/>
              </a:defRPr>
            </a:lvl5pPr>
            <a:lvl6pPr marL="180000" indent="-180000" algn="l" defTabSz="914400" rtl="0" eaLnBrk="1" latinLnBrk="0" hangingPunct="1">
              <a:lnSpc>
                <a:spcPct val="100000"/>
              </a:lnSpc>
              <a:spcBef>
                <a:spcPts val="0"/>
              </a:spcBef>
              <a:spcAft>
                <a:spcPts val="600"/>
              </a:spcAft>
              <a:buClr>
                <a:schemeClr val="accent1"/>
              </a:buClr>
              <a:buFont typeface="+mj-lt"/>
              <a:buAutoNum type="arabicPeriod"/>
              <a:defRPr sz="1600" kern="1200">
                <a:solidFill>
                  <a:schemeClr val="tx1"/>
                </a:solidFill>
                <a:latin typeface="+mn-lt"/>
                <a:ea typeface="+mn-ea"/>
                <a:cs typeface="+mn-cs"/>
              </a:defRPr>
            </a:lvl6pPr>
            <a:lvl7pPr marL="360000" indent="-180000" algn="l" defTabSz="914400" rtl="0" eaLnBrk="1" latinLnBrk="0" hangingPunct="1">
              <a:lnSpc>
                <a:spcPct val="100000"/>
              </a:lnSpc>
              <a:spcBef>
                <a:spcPts val="0"/>
              </a:spcBef>
              <a:spcAft>
                <a:spcPts val="600"/>
              </a:spcAft>
              <a:buClr>
                <a:schemeClr val="accent2"/>
              </a:buClr>
              <a:buFont typeface="+mj-lt"/>
              <a:buAutoNum type="alphaLcPeriod"/>
              <a:defRPr sz="1600" kern="1200">
                <a:solidFill>
                  <a:schemeClr val="tx1"/>
                </a:solidFill>
                <a:latin typeface="+mn-lt"/>
                <a:ea typeface="+mn-ea"/>
                <a:cs typeface="+mn-cs"/>
              </a:defRPr>
            </a:lvl7pPr>
            <a:lvl8pPr marL="540000" indent="-180000" algn="l" defTabSz="914400" rtl="0" eaLnBrk="1" latinLnBrk="0" hangingPunct="1">
              <a:lnSpc>
                <a:spcPct val="100000"/>
              </a:lnSpc>
              <a:spcBef>
                <a:spcPts val="0"/>
              </a:spcBef>
              <a:spcAft>
                <a:spcPts val="600"/>
              </a:spcAft>
              <a:buClr>
                <a:schemeClr val="accent1"/>
              </a:buClr>
              <a:buFont typeface="+mj-lt"/>
              <a:buAutoNum type="romanLcPeriod"/>
              <a:defRPr sz="1600" kern="1200">
                <a:solidFill>
                  <a:schemeClr val="tx1"/>
                </a:solidFill>
                <a:latin typeface="+mn-lt"/>
                <a:ea typeface="+mn-ea"/>
                <a:cs typeface="+mn-cs"/>
              </a:defRPr>
            </a:lvl8pPr>
            <a:lvl9pPr marL="0" indent="0" algn="l" defTabSz="914400" rtl="0" eaLnBrk="1" latinLnBrk="0" hangingPunct="1">
              <a:lnSpc>
                <a:spcPct val="100000"/>
              </a:lnSpc>
              <a:spcBef>
                <a:spcPts val="0"/>
              </a:spcBef>
              <a:spcAft>
                <a:spcPts val="600"/>
              </a:spcAft>
              <a:buFont typeface="Arial" panose="020B0604020202020204" pitchFamily="34" charset="0"/>
              <a:buNone/>
              <a:defRPr sz="2600" kern="1200" spc="300">
                <a:solidFill>
                  <a:schemeClr val="accent2"/>
                </a:solidFill>
                <a:latin typeface="+mn-lt"/>
                <a:ea typeface="+mn-ea"/>
                <a:cs typeface="+mn-cs"/>
              </a:defRPr>
            </a:lvl9pPr>
          </a:lstStyle>
          <a:p>
            <a:pPr algn="r"/>
            <a:r>
              <a:rPr lang="en-GB" sz="1000" b="0" kern="1200" dirty="0">
                <a:solidFill>
                  <a:schemeClr val="accent1"/>
                </a:solidFill>
                <a:latin typeface="+mn-lt"/>
                <a:ea typeface="+mn-ea"/>
                <a:cs typeface="+mn-cs"/>
              </a:rPr>
              <a:t>#</a:t>
            </a:r>
            <a:r>
              <a:rPr lang="en-GB" sz="1000" b="0" kern="1200" dirty="0" err="1">
                <a:solidFill>
                  <a:schemeClr val="accent1"/>
                </a:solidFill>
                <a:latin typeface="+mn-lt"/>
                <a:ea typeface="+mn-ea"/>
                <a:cs typeface="+mn-cs"/>
              </a:rPr>
              <a:t>ESOTcongress</a:t>
            </a:r>
            <a:endParaRPr lang="en-GB" sz="1000" b="0" kern="1200" dirty="0">
              <a:solidFill>
                <a:schemeClr val="accent1"/>
              </a:solidFill>
              <a:latin typeface="+mn-lt"/>
              <a:ea typeface="+mn-ea"/>
              <a:cs typeface="+mn-cs"/>
            </a:endParaRPr>
          </a:p>
        </p:txBody>
      </p:sp>
      <p:pic>
        <p:nvPicPr>
          <p:cNvPr id="34" name="Picture 33" descr="Logo, company name&#10;&#10;Description automatically generated">
            <a:extLst>
              <a:ext uri="{FF2B5EF4-FFF2-40B4-BE49-F238E27FC236}">
                <a16:creationId xmlns:a16="http://schemas.microsoft.com/office/drawing/2014/main" id="{10BD000E-68CF-B575-7BC8-AA820ECBE642}"/>
              </a:ext>
            </a:extLst>
          </p:cNvPr>
          <p:cNvPicPr>
            <a:picLocks noChangeAspect="1"/>
          </p:cNvPicPr>
          <p:nvPr userDrawn="1"/>
        </p:nvPicPr>
        <p:blipFill>
          <a:blip r:embed="rId8"/>
          <a:stretch>
            <a:fillRect/>
          </a:stretch>
        </p:blipFill>
        <p:spPr>
          <a:xfrm>
            <a:off x="10454869" y="5912231"/>
            <a:ext cx="1306435" cy="734870"/>
          </a:xfrm>
          <a:prstGeom prst="rect">
            <a:avLst/>
          </a:prstGeom>
        </p:spPr>
      </p:pic>
      <p:sp>
        <p:nvSpPr>
          <p:cNvPr id="7" name="Text Placeholder 2">
            <a:extLst>
              <a:ext uri="{FF2B5EF4-FFF2-40B4-BE49-F238E27FC236}">
                <a16:creationId xmlns:a16="http://schemas.microsoft.com/office/drawing/2014/main" id="{0D997391-CE41-1553-68D3-EAE2F1338728}"/>
              </a:ext>
            </a:extLst>
          </p:cNvPr>
          <p:cNvSpPr txBox="1">
            <a:spLocks/>
          </p:cNvSpPr>
          <p:nvPr userDrawn="1"/>
        </p:nvSpPr>
        <p:spPr>
          <a:xfrm>
            <a:off x="838200" y="6407698"/>
            <a:ext cx="1212620" cy="157260"/>
          </a:xfrm>
          <a:prstGeom prst="rect">
            <a:avLst/>
          </a:prstGeom>
        </p:spPr>
        <p:txBody>
          <a:bodyPr vert="horz" lIns="0" tIns="0" rIns="0" bIns="0" rtlCol="0" anchor="b" anchorCtr="0">
            <a:noAutofit/>
          </a:bodyPr>
          <a:lstStyle>
            <a:lvl1pPr marL="0" indent="0" algn="l" defTabSz="914400" rtl="0" eaLnBrk="1" latinLnBrk="0" hangingPunct="1">
              <a:lnSpc>
                <a:spcPct val="100000"/>
              </a:lnSpc>
              <a:spcBef>
                <a:spcPts val="0"/>
              </a:spcBef>
              <a:spcAft>
                <a:spcPts val="600"/>
              </a:spcAft>
              <a:buFont typeface="Arial" panose="020B0604020202020204" pitchFamily="34" charset="0"/>
              <a:buNone/>
              <a:defRPr sz="1800" b="1" kern="1200">
                <a:solidFill>
                  <a:schemeClr val="accent1"/>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600" kern="1200">
                <a:solidFill>
                  <a:schemeClr val="tx1"/>
                </a:solidFill>
                <a:latin typeface="+mn-lt"/>
                <a:ea typeface="+mn-ea"/>
                <a:cs typeface="+mn-cs"/>
              </a:defRPr>
            </a:lvl2pPr>
            <a:lvl3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360000" indent="-180000" algn="l" defTabSz="914400" rtl="0" eaLnBrk="1" latinLnBrk="0" hangingPunct="1">
              <a:lnSpc>
                <a:spcPct val="100000"/>
              </a:lnSpc>
              <a:spcBef>
                <a:spcPts val="0"/>
              </a:spcBef>
              <a:spcAft>
                <a:spcPts val="600"/>
              </a:spcAft>
              <a:buClr>
                <a:schemeClr val="accent2"/>
              </a:buClr>
              <a:buFont typeface="Arial" panose="020B0604020202020204" pitchFamily="34" charset="0"/>
              <a:buChar char="•"/>
              <a:defRPr sz="1600" kern="1200">
                <a:solidFill>
                  <a:schemeClr val="tx1"/>
                </a:solidFill>
                <a:latin typeface="+mn-lt"/>
                <a:ea typeface="+mn-ea"/>
                <a:cs typeface="+mn-cs"/>
              </a:defRPr>
            </a:lvl4pPr>
            <a:lvl5pPr marL="54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600" kern="1200">
                <a:solidFill>
                  <a:schemeClr val="tx1"/>
                </a:solidFill>
                <a:latin typeface="+mn-lt"/>
                <a:ea typeface="+mn-ea"/>
                <a:cs typeface="+mn-cs"/>
              </a:defRPr>
            </a:lvl5pPr>
            <a:lvl6pPr marL="180000" indent="-180000" algn="l" defTabSz="914400" rtl="0" eaLnBrk="1" latinLnBrk="0" hangingPunct="1">
              <a:lnSpc>
                <a:spcPct val="100000"/>
              </a:lnSpc>
              <a:spcBef>
                <a:spcPts val="0"/>
              </a:spcBef>
              <a:spcAft>
                <a:spcPts val="600"/>
              </a:spcAft>
              <a:buClr>
                <a:schemeClr val="accent1"/>
              </a:buClr>
              <a:buFont typeface="+mj-lt"/>
              <a:buAutoNum type="arabicPeriod"/>
              <a:defRPr sz="1600" kern="1200">
                <a:solidFill>
                  <a:schemeClr val="tx1"/>
                </a:solidFill>
                <a:latin typeface="+mn-lt"/>
                <a:ea typeface="+mn-ea"/>
                <a:cs typeface="+mn-cs"/>
              </a:defRPr>
            </a:lvl6pPr>
            <a:lvl7pPr marL="360000" indent="-180000" algn="l" defTabSz="914400" rtl="0" eaLnBrk="1" latinLnBrk="0" hangingPunct="1">
              <a:lnSpc>
                <a:spcPct val="100000"/>
              </a:lnSpc>
              <a:spcBef>
                <a:spcPts val="0"/>
              </a:spcBef>
              <a:spcAft>
                <a:spcPts val="600"/>
              </a:spcAft>
              <a:buClr>
                <a:schemeClr val="accent2"/>
              </a:buClr>
              <a:buFont typeface="+mj-lt"/>
              <a:buAutoNum type="alphaLcPeriod"/>
              <a:defRPr sz="1600" kern="1200">
                <a:solidFill>
                  <a:schemeClr val="tx1"/>
                </a:solidFill>
                <a:latin typeface="+mn-lt"/>
                <a:ea typeface="+mn-ea"/>
                <a:cs typeface="+mn-cs"/>
              </a:defRPr>
            </a:lvl7pPr>
            <a:lvl8pPr marL="540000" indent="-180000" algn="l" defTabSz="914400" rtl="0" eaLnBrk="1" latinLnBrk="0" hangingPunct="1">
              <a:lnSpc>
                <a:spcPct val="100000"/>
              </a:lnSpc>
              <a:spcBef>
                <a:spcPts val="0"/>
              </a:spcBef>
              <a:spcAft>
                <a:spcPts val="600"/>
              </a:spcAft>
              <a:buClr>
                <a:schemeClr val="accent1"/>
              </a:buClr>
              <a:buFont typeface="+mj-lt"/>
              <a:buAutoNum type="romanLcPeriod"/>
              <a:defRPr sz="1600" kern="1200">
                <a:solidFill>
                  <a:schemeClr val="tx1"/>
                </a:solidFill>
                <a:latin typeface="+mn-lt"/>
                <a:ea typeface="+mn-ea"/>
                <a:cs typeface="+mn-cs"/>
              </a:defRPr>
            </a:lvl8pPr>
            <a:lvl9pPr marL="0" indent="0" algn="l" defTabSz="914400" rtl="0" eaLnBrk="1" latinLnBrk="0" hangingPunct="1">
              <a:lnSpc>
                <a:spcPct val="100000"/>
              </a:lnSpc>
              <a:spcBef>
                <a:spcPts val="0"/>
              </a:spcBef>
              <a:spcAft>
                <a:spcPts val="600"/>
              </a:spcAft>
              <a:buFont typeface="Arial" panose="020B0604020202020204" pitchFamily="34" charset="0"/>
              <a:buNone/>
              <a:defRPr sz="2600" kern="1200" spc="300">
                <a:solidFill>
                  <a:schemeClr val="accent2"/>
                </a:solidFill>
                <a:latin typeface="+mn-lt"/>
                <a:ea typeface="+mn-ea"/>
                <a:cs typeface="+mn-cs"/>
              </a:defRPr>
            </a:lvl9pPr>
          </a:lstStyle>
          <a:p>
            <a:pPr algn="l"/>
            <a:r>
              <a:rPr lang="en-GB" sz="1000" b="0" kern="1200" dirty="0">
                <a:solidFill>
                  <a:schemeClr val="accent1"/>
                </a:solidFill>
                <a:latin typeface="+mn-lt"/>
                <a:ea typeface="+mn-ea"/>
                <a:cs typeface="+mn-cs"/>
              </a:rPr>
              <a:t>@</a:t>
            </a:r>
            <a:r>
              <a:rPr lang="en-GB" sz="1000" b="0" kern="1200" dirty="0" err="1">
                <a:solidFill>
                  <a:schemeClr val="accent1"/>
                </a:solidFill>
                <a:latin typeface="+mn-lt"/>
                <a:ea typeface="+mn-ea"/>
                <a:cs typeface="+mn-cs"/>
              </a:rPr>
              <a:t>ESOTtransplant</a:t>
            </a:r>
            <a:endParaRPr lang="en-GB" sz="1000" b="0" kern="1200" dirty="0">
              <a:solidFill>
                <a:schemeClr val="accent1"/>
              </a:solidFill>
              <a:latin typeface="+mn-lt"/>
              <a:ea typeface="+mn-ea"/>
              <a:cs typeface="+mn-cs"/>
            </a:endParaRPr>
          </a:p>
        </p:txBody>
      </p:sp>
    </p:spTree>
    <p:extLst>
      <p:ext uri="{BB962C8B-B14F-4D97-AF65-F5344CB8AC3E}">
        <p14:creationId xmlns:p14="http://schemas.microsoft.com/office/powerpoint/2010/main" val="878474918"/>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6" r:id="rId3"/>
    <p:sldLayoutId id="2147483655" r:id="rId4"/>
    <p:sldLayoutId id="2147483654" r:id="rId5"/>
    <p:sldLayoutId id="2147483659" r:id="rId6"/>
  </p:sldLayoutIdLst>
  <p:txStyles>
    <p:titleStyle>
      <a:lvl1pPr algn="l" defTabSz="914400" rtl="0" eaLnBrk="1" latinLnBrk="0" hangingPunct="1">
        <a:lnSpc>
          <a:spcPct val="90000"/>
        </a:lnSpc>
        <a:spcBef>
          <a:spcPct val="0"/>
        </a:spcBef>
        <a:buNone/>
        <a:defRPr sz="3200" kern="1200">
          <a:solidFill>
            <a:schemeClr val="accent1"/>
          </a:solidFill>
          <a:latin typeface="+mj-lt"/>
          <a:ea typeface="+mj-ea"/>
          <a:cs typeface="+mj-cs"/>
        </a:defRPr>
      </a:lvl1pPr>
    </p:titleStyle>
    <p:bodyStyle>
      <a:lvl1pPr marL="0" indent="0" algn="l" defTabSz="914400" rtl="0" eaLnBrk="1" latinLnBrk="0" hangingPunct="1">
        <a:lnSpc>
          <a:spcPct val="100000"/>
        </a:lnSpc>
        <a:spcBef>
          <a:spcPts val="0"/>
        </a:spcBef>
        <a:spcAft>
          <a:spcPts val="600"/>
        </a:spcAft>
        <a:buFont typeface="Arial" panose="020B0604020202020204" pitchFamily="34" charset="0"/>
        <a:buNone/>
        <a:defRPr sz="1800" b="1" kern="1200">
          <a:solidFill>
            <a:schemeClr val="accent1"/>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600" kern="1200">
          <a:solidFill>
            <a:schemeClr val="tx1"/>
          </a:solidFill>
          <a:latin typeface="+mn-lt"/>
          <a:ea typeface="+mn-ea"/>
          <a:cs typeface="+mn-cs"/>
        </a:defRPr>
      </a:lvl2pPr>
      <a:lvl3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360000" indent="-180000" algn="l" defTabSz="914400" rtl="0" eaLnBrk="1" latinLnBrk="0" hangingPunct="1">
        <a:lnSpc>
          <a:spcPct val="100000"/>
        </a:lnSpc>
        <a:spcBef>
          <a:spcPts val="0"/>
        </a:spcBef>
        <a:spcAft>
          <a:spcPts val="600"/>
        </a:spcAft>
        <a:buClr>
          <a:schemeClr val="accent2"/>
        </a:buClr>
        <a:buFont typeface="Arial" panose="020B0604020202020204" pitchFamily="34" charset="0"/>
        <a:buChar char="•"/>
        <a:defRPr sz="1600" kern="1200">
          <a:solidFill>
            <a:schemeClr val="tx1"/>
          </a:solidFill>
          <a:latin typeface="+mn-lt"/>
          <a:ea typeface="+mn-ea"/>
          <a:cs typeface="+mn-cs"/>
        </a:defRPr>
      </a:lvl4pPr>
      <a:lvl5pPr marL="54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600" kern="1200">
          <a:solidFill>
            <a:schemeClr val="tx1"/>
          </a:solidFill>
          <a:latin typeface="+mn-lt"/>
          <a:ea typeface="+mn-ea"/>
          <a:cs typeface="+mn-cs"/>
        </a:defRPr>
      </a:lvl5pPr>
      <a:lvl6pPr marL="180000" indent="-180000" algn="l" defTabSz="914400" rtl="0" eaLnBrk="1" latinLnBrk="0" hangingPunct="1">
        <a:lnSpc>
          <a:spcPct val="100000"/>
        </a:lnSpc>
        <a:spcBef>
          <a:spcPts val="0"/>
        </a:spcBef>
        <a:spcAft>
          <a:spcPts val="600"/>
        </a:spcAft>
        <a:buClr>
          <a:schemeClr val="accent1"/>
        </a:buClr>
        <a:buFont typeface="+mj-lt"/>
        <a:buAutoNum type="arabicPeriod"/>
        <a:defRPr sz="1600" kern="1200">
          <a:solidFill>
            <a:schemeClr val="tx1"/>
          </a:solidFill>
          <a:latin typeface="+mn-lt"/>
          <a:ea typeface="+mn-ea"/>
          <a:cs typeface="+mn-cs"/>
        </a:defRPr>
      </a:lvl6pPr>
      <a:lvl7pPr marL="360000" indent="-180000" algn="l" defTabSz="914400" rtl="0" eaLnBrk="1" latinLnBrk="0" hangingPunct="1">
        <a:lnSpc>
          <a:spcPct val="100000"/>
        </a:lnSpc>
        <a:spcBef>
          <a:spcPts val="0"/>
        </a:spcBef>
        <a:spcAft>
          <a:spcPts val="600"/>
        </a:spcAft>
        <a:buClr>
          <a:schemeClr val="accent2"/>
        </a:buClr>
        <a:buFont typeface="+mj-lt"/>
        <a:buAutoNum type="alphaLcPeriod"/>
        <a:defRPr sz="1600" kern="1200">
          <a:solidFill>
            <a:schemeClr val="tx1"/>
          </a:solidFill>
          <a:latin typeface="+mn-lt"/>
          <a:ea typeface="+mn-ea"/>
          <a:cs typeface="+mn-cs"/>
        </a:defRPr>
      </a:lvl7pPr>
      <a:lvl8pPr marL="540000" indent="-180000" algn="l" defTabSz="914400" rtl="0" eaLnBrk="1" latinLnBrk="0" hangingPunct="1">
        <a:lnSpc>
          <a:spcPct val="100000"/>
        </a:lnSpc>
        <a:spcBef>
          <a:spcPts val="0"/>
        </a:spcBef>
        <a:spcAft>
          <a:spcPts val="600"/>
        </a:spcAft>
        <a:buClr>
          <a:schemeClr val="accent1"/>
        </a:buClr>
        <a:buFont typeface="+mj-lt"/>
        <a:buAutoNum type="romanLcPeriod"/>
        <a:defRPr sz="1600" kern="1200">
          <a:solidFill>
            <a:schemeClr val="tx1"/>
          </a:solidFill>
          <a:latin typeface="+mn-lt"/>
          <a:ea typeface="+mn-ea"/>
          <a:cs typeface="+mn-cs"/>
        </a:defRPr>
      </a:lvl8pPr>
      <a:lvl9pPr marL="0" indent="0" algn="l" defTabSz="914400" rtl="0" eaLnBrk="1" latinLnBrk="0" hangingPunct="1">
        <a:lnSpc>
          <a:spcPct val="100000"/>
        </a:lnSpc>
        <a:spcBef>
          <a:spcPts val="0"/>
        </a:spcBef>
        <a:spcAft>
          <a:spcPts val="600"/>
        </a:spcAft>
        <a:buFont typeface="Arial" panose="020B0604020202020204" pitchFamily="34" charset="0"/>
        <a:buNone/>
        <a:defRPr sz="2600" kern="1200" spc="300">
          <a:solidFill>
            <a:schemeClr val="accent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73" userDrawn="1">
          <p15:clr>
            <a:srgbClr val="F26B43"/>
          </p15:clr>
        </p15:guide>
        <p15:guide id="2" pos="3840" userDrawn="1">
          <p15:clr>
            <a:srgbClr val="F26B43"/>
          </p15:clr>
        </p15:guide>
        <p15:guide id="3" orient="horz" pos="967" userDrawn="1">
          <p15:clr>
            <a:srgbClr val="F26B43"/>
          </p15:clr>
        </p15:guide>
        <p15:guide id="4" orient="horz" pos="761" userDrawn="1">
          <p15:clr>
            <a:srgbClr val="F26B43"/>
          </p15:clr>
        </p15:guide>
        <p15:guide id="5" orient="horz" pos="226" userDrawn="1">
          <p15:clr>
            <a:srgbClr val="F26B43"/>
          </p15:clr>
        </p15:guide>
        <p15:guide id="6" pos="7159" userDrawn="1">
          <p15:clr>
            <a:srgbClr val="F26B43"/>
          </p15:clr>
        </p15:guide>
        <p15:guide id="7" pos="521" userDrawn="1">
          <p15:clr>
            <a:srgbClr val="F26B43"/>
          </p15:clr>
        </p15:guide>
        <p15:guide id="8" orient="horz" pos="3381" userDrawn="1">
          <p15:clr>
            <a:srgbClr val="F26B43"/>
          </p15:clr>
        </p15:guide>
        <p15:guide id="9" orient="horz" pos="3494" userDrawn="1">
          <p15:clr>
            <a:srgbClr val="F26B43"/>
          </p15:clr>
        </p15:guide>
        <p15:guide id="10" orient="horz" pos="3731"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AEF0F-238E-EA39-2E9E-FCA73CAE0438}"/>
              </a:ext>
            </a:extLst>
          </p:cNvPr>
          <p:cNvSpPr>
            <a:spLocks noGrp="1"/>
          </p:cNvSpPr>
          <p:nvPr>
            <p:ph type="title"/>
          </p:nvPr>
        </p:nvSpPr>
        <p:spPr/>
        <p:txBody>
          <a:bodyPr/>
          <a:lstStyle/>
          <a:p>
            <a:r>
              <a:rPr lang="en-GB" dirty="0"/>
              <a:t>Front cover title to be no more than three lines</a:t>
            </a:r>
          </a:p>
        </p:txBody>
      </p:sp>
      <p:sp>
        <p:nvSpPr>
          <p:cNvPr id="3" name="Text Placeholder 2">
            <a:extLst>
              <a:ext uri="{FF2B5EF4-FFF2-40B4-BE49-F238E27FC236}">
                <a16:creationId xmlns:a16="http://schemas.microsoft.com/office/drawing/2014/main" id="{9B58E485-254D-7606-16A2-F4DD91C32E9E}"/>
              </a:ext>
            </a:extLst>
          </p:cNvPr>
          <p:cNvSpPr>
            <a:spLocks noGrp="1"/>
          </p:cNvSpPr>
          <p:nvPr>
            <p:ph type="body" sz="quarter" idx="10"/>
          </p:nvPr>
        </p:nvSpPr>
        <p:spPr/>
        <p:txBody>
          <a:bodyPr/>
          <a:lstStyle/>
          <a:p>
            <a:r>
              <a:rPr lang="en-GB" dirty="0"/>
              <a:t>Subtitle/Date</a:t>
            </a:r>
          </a:p>
          <a:p>
            <a:pPr lvl="1"/>
            <a:r>
              <a:rPr lang="en-GB" dirty="0"/>
              <a:t>Further information if needed</a:t>
            </a:r>
          </a:p>
        </p:txBody>
      </p:sp>
    </p:spTree>
    <p:extLst>
      <p:ext uri="{BB962C8B-B14F-4D97-AF65-F5344CB8AC3E}">
        <p14:creationId xmlns:p14="http://schemas.microsoft.com/office/powerpoint/2010/main" val="35561743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11A143FA-36F1-7EFF-A585-F7014B24FD84}"/>
              </a:ext>
            </a:extLst>
          </p:cNvPr>
          <p:cNvSpPr/>
          <p:nvPr/>
        </p:nvSpPr>
        <p:spPr>
          <a:xfrm>
            <a:off x="733926" y="4160753"/>
            <a:ext cx="4082716" cy="8907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Footer Placeholder 4">
            <a:extLst>
              <a:ext uri="{FF2B5EF4-FFF2-40B4-BE49-F238E27FC236}">
                <a16:creationId xmlns:a16="http://schemas.microsoft.com/office/drawing/2014/main" id="{0D8F56A4-C27C-D183-5E27-440BCE2C78CB}"/>
              </a:ext>
            </a:extLst>
          </p:cNvPr>
          <p:cNvSpPr>
            <a:spLocks noGrp="1"/>
          </p:cNvSpPr>
          <p:nvPr>
            <p:ph type="ftr" sz="quarter" idx="3"/>
          </p:nvPr>
        </p:nvSpPr>
        <p:spPr/>
        <p:txBody>
          <a:bodyPr/>
          <a:lstStyle/>
          <a:p>
            <a:r>
              <a:rPr lang="en-GB" dirty="0"/>
              <a:t>If footers are not needed please delete accordingly. </a:t>
            </a:r>
            <a:br>
              <a:rPr lang="en-GB" dirty="0"/>
            </a:br>
            <a:r>
              <a:rPr lang="en-GB" dirty="0"/>
              <a:t>If a footer is missing and you would like to add one, ensure you have nothing selected, click INSERT &gt; SLIDE NUMBER &gt; TICK ‘FOOTNOTE’ &gt; APPLY.</a:t>
            </a:r>
          </a:p>
        </p:txBody>
      </p:sp>
      <p:sp>
        <p:nvSpPr>
          <p:cNvPr id="2" name="Title 1">
            <a:extLst>
              <a:ext uri="{FF2B5EF4-FFF2-40B4-BE49-F238E27FC236}">
                <a16:creationId xmlns:a16="http://schemas.microsoft.com/office/drawing/2014/main" id="{D3A25AD9-66D8-F448-D569-57CB12C8A631}"/>
              </a:ext>
            </a:extLst>
          </p:cNvPr>
          <p:cNvSpPr>
            <a:spLocks noGrp="1"/>
          </p:cNvSpPr>
          <p:nvPr>
            <p:ph type="title"/>
          </p:nvPr>
        </p:nvSpPr>
        <p:spPr/>
        <p:txBody>
          <a:bodyPr/>
          <a:lstStyle/>
          <a:p>
            <a:r>
              <a:rPr lang="en-GB" dirty="0"/>
              <a:t>Infographic example</a:t>
            </a:r>
          </a:p>
        </p:txBody>
      </p:sp>
      <p:sp>
        <p:nvSpPr>
          <p:cNvPr id="6" name="Slide Number Placeholder 5">
            <a:extLst>
              <a:ext uri="{FF2B5EF4-FFF2-40B4-BE49-F238E27FC236}">
                <a16:creationId xmlns:a16="http://schemas.microsoft.com/office/drawing/2014/main" id="{33CB5398-97B1-3814-10CC-77BAF6E12D52}"/>
              </a:ext>
            </a:extLst>
          </p:cNvPr>
          <p:cNvSpPr>
            <a:spLocks noGrp="1"/>
          </p:cNvSpPr>
          <p:nvPr>
            <p:ph type="sldNum" sz="quarter" idx="4"/>
          </p:nvPr>
        </p:nvSpPr>
        <p:spPr/>
        <p:txBody>
          <a:bodyPr/>
          <a:lstStyle/>
          <a:p>
            <a:fld id="{2BD8AF8D-12D5-E24C-9093-99996CD5E574}" type="slidenum">
              <a:rPr lang="en-GB" smtClean="0"/>
              <a:pPr/>
              <a:t>10</a:t>
            </a:fld>
            <a:endParaRPr lang="en-GB" dirty="0"/>
          </a:p>
        </p:txBody>
      </p:sp>
      <p:sp>
        <p:nvSpPr>
          <p:cNvPr id="3" name="Content Placeholder 3">
            <a:extLst>
              <a:ext uri="{FF2B5EF4-FFF2-40B4-BE49-F238E27FC236}">
                <a16:creationId xmlns:a16="http://schemas.microsoft.com/office/drawing/2014/main" id="{413DA0EA-857B-1BE8-6139-70FCF7E17A9F}"/>
              </a:ext>
            </a:extLst>
          </p:cNvPr>
          <p:cNvSpPr txBox="1">
            <a:spLocks/>
          </p:cNvSpPr>
          <p:nvPr/>
        </p:nvSpPr>
        <p:spPr>
          <a:xfrm>
            <a:off x="838200" y="1535114"/>
            <a:ext cx="1447800" cy="546350"/>
          </a:xfrm>
          <a:prstGeom prst="rect">
            <a:avLst/>
          </a:prstGeom>
        </p:spPr>
        <p:txBody>
          <a:bodyPr lIns="0" tIns="0" rIns="0" bIns="0"/>
          <a:lstStyle>
            <a:lvl1pPr marL="0" indent="0" algn="l" defTabSz="914400" rtl="0" eaLnBrk="1" latinLnBrk="0" hangingPunct="1">
              <a:lnSpc>
                <a:spcPct val="100000"/>
              </a:lnSpc>
              <a:spcBef>
                <a:spcPts val="0"/>
              </a:spcBef>
              <a:spcAft>
                <a:spcPts val="600"/>
              </a:spcAft>
              <a:buFont typeface="Arial" panose="020B0604020202020204" pitchFamily="34" charset="0"/>
              <a:buNone/>
              <a:defRPr sz="1800" b="1" kern="1200">
                <a:solidFill>
                  <a:schemeClr val="accent1"/>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600" kern="1200">
                <a:solidFill>
                  <a:schemeClr val="tx1"/>
                </a:solidFill>
                <a:latin typeface="+mn-lt"/>
                <a:ea typeface="+mn-ea"/>
                <a:cs typeface="+mn-cs"/>
              </a:defRPr>
            </a:lvl2pPr>
            <a:lvl3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360000" indent="-180000" algn="l" defTabSz="914400" rtl="0" eaLnBrk="1" latinLnBrk="0" hangingPunct="1">
              <a:lnSpc>
                <a:spcPct val="100000"/>
              </a:lnSpc>
              <a:spcBef>
                <a:spcPts val="0"/>
              </a:spcBef>
              <a:spcAft>
                <a:spcPts val="600"/>
              </a:spcAft>
              <a:buClr>
                <a:schemeClr val="accent2"/>
              </a:buClr>
              <a:buFont typeface="Arial" panose="020B0604020202020204" pitchFamily="34" charset="0"/>
              <a:buChar char="•"/>
              <a:defRPr sz="1600" kern="1200">
                <a:solidFill>
                  <a:schemeClr val="tx1"/>
                </a:solidFill>
                <a:latin typeface="+mn-lt"/>
                <a:ea typeface="+mn-ea"/>
                <a:cs typeface="+mn-cs"/>
              </a:defRPr>
            </a:lvl4pPr>
            <a:lvl5pPr marL="54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600" kern="1200">
                <a:solidFill>
                  <a:schemeClr val="tx1"/>
                </a:solidFill>
                <a:latin typeface="+mn-lt"/>
                <a:ea typeface="+mn-ea"/>
                <a:cs typeface="+mn-cs"/>
              </a:defRPr>
            </a:lvl5pPr>
            <a:lvl6pPr marL="180000" indent="-180000" algn="l" defTabSz="914400" rtl="0" eaLnBrk="1" latinLnBrk="0" hangingPunct="1">
              <a:lnSpc>
                <a:spcPct val="100000"/>
              </a:lnSpc>
              <a:spcBef>
                <a:spcPts val="0"/>
              </a:spcBef>
              <a:spcAft>
                <a:spcPts val="600"/>
              </a:spcAft>
              <a:buClr>
                <a:schemeClr val="accent1"/>
              </a:buClr>
              <a:buFont typeface="+mj-lt"/>
              <a:buAutoNum type="arabicPeriod"/>
              <a:defRPr sz="1600" kern="1200">
                <a:solidFill>
                  <a:schemeClr val="tx1"/>
                </a:solidFill>
                <a:latin typeface="+mn-lt"/>
                <a:ea typeface="+mn-ea"/>
                <a:cs typeface="+mn-cs"/>
              </a:defRPr>
            </a:lvl6pPr>
            <a:lvl7pPr marL="360000" indent="-180000" algn="l" defTabSz="914400" rtl="0" eaLnBrk="1" latinLnBrk="0" hangingPunct="1">
              <a:lnSpc>
                <a:spcPct val="100000"/>
              </a:lnSpc>
              <a:spcBef>
                <a:spcPts val="0"/>
              </a:spcBef>
              <a:spcAft>
                <a:spcPts val="600"/>
              </a:spcAft>
              <a:buClr>
                <a:schemeClr val="accent2"/>
              </a:buClr>
              <a:buFont typeface="+mj-lt"/>
              <a:buAutoNum type="alphaLcPeriod"/>
              <a:defRPr sz="1600" kern="1200">
                <a:solidFill>
                  <a:schemeClr val="tx1"/>
                </a:solidFill>
                <a:latin typeface="+mn-lt"/>
                <a:ea typeface="+mn-ea"/>
                <a:cs typeface="+mn-cs"/>
              </a:defRPr>
            </a:lvl7pPr>
            <a:lvl8pPr marL="540000" indent="-180000" algn="l" defTabSz="914400" rtl="0" eaLnBrk="1" latinLnBrk="0" hangingPunct="1">
              <a:lnSpc>
                <a:spcPct val="100000"/>
              </a:lnSpc>
              <a:spcBef>
                <a:spcPts val="0"/>
              </a:spcBef>
              <a:spcAft>
                <a:spcPts val="600"/>
              </a:spcAft>
              <a:buClr>
                <a:schemeClr val="accent1"/>
              </a:buClr>
              <a:buFont typeface="+mj-lt"/>
              <a:buAutoNum type="romanLcPeriod"/>
              <a:defRPr sz="1600" kern="1200">
                <a:solidFill>
                  <a:schemeClr val="tx1"/>
                </a:solidFill>
                <a:latin typeface="+mn-lt"/>
                <a:ea typeface="+mn-ea"/>
                <a:cs typeface="+mn-cs"/>
              </a:defRPr>
            </a:lvl8pPr>
            <a:lvl9pPr marL="0" indent="0" algn="l" defTabSz="914400" rtl="0" eaLnBrk="1" latinLnBrk="0" hangingPunct="1">
              <a:lnSpc>
                <a:spcPct val="100000"/>
              </a:lnSpc>
              <a:spcBef>
                <a:spcPts val="0"/>
              </a:spcBef>
              <a:spcAft>
                <a:spcPts val="600"/>
              </a:spcAft>
              <a:buFont typeface="Arial" panose="020B0604020202020204" pitchFamily="34" charset="0"/>
              <a:buNone/>
              <a:defRPr sz="2600" kern="1200" spc="300">
                <a:solidFill>
                  <a:schemeClr val="accent2"/>
                </a:solidFill>
                <a:latin typeface="+mn-lt"/>
                <a:ea typeface="+mn-ea"/>
                <a:cs typeface="+mn-cs"/>
              </a:defRPr>
            </a:lvl9pPr>
          </a:lstStyle>
          <a:p>
            <a:pPr lvl="8"/>
            <a:r>
              <a:rPr lang="en-GB" sz="5000" dirty="0"/>
              <a:t>95%</a:t>
            </a:r>
          </a:p>
        </p:txBody>
      </p:sp>
      <p:sp>
        <p:nvSpPr>
          <p:cNvPr id="4" name="Content Placeholder 3">
            <a:extLst>
              <a:ext uri="{FF2B5EF4-FFF2-40B4-BE49-F238E27FC236}">
                <a16:creationId xmlns:a16="http://schemas.microsoft.com/office/drawing/2014/main" id="{6BDD1436-9A82-55A8-09BC-27BA46C633BC}"/>
              </a:ext>
            </a:extLst>
          </p:cNvPr>
          <p:cNvSpPr txBox="1">
            <a:spLocks/>
          </p:cNvSpPr>
          <p:nvPr/>
        </p:nvSpPr>
        <p:spPr>
          <a:xfrm>
            <a:off x="2526631" y="1650501"/>
            <a:ext cx="2530642" cy="546350"/>
          </a:xfrm>
          <a:prstGeom prst="rect">
            <a:avLst/>
          </a:prstGeom>
        </p:spPr>
        <p:txBody>
          <a:bodyPr lIns="0" tIns="0" rIns="0" bIns="0"/>
          <a:lstStyle>
            <a:lvl1pPr marL="0" indent="0" algn="l" defTabSz="914400" rtl="0" eaLnBrk="1" latinLnBrk="0" hangingPunct="1">
              <a:lnSpc>
                <a:spcPct val="100000"/>
              </a:lnSpc>
              <a:spcBef>
                <a:spcPts val="0"/>
              </a:spcBef>
              <a:spcAft>
                <a:spcPts val="600"/>
              </a:spcAft>
              <a:buFont typeface="Arial" panose="020B0604020202020204" pitchFamily="34" charset="0"/>
              <a:buNone/>
              <a:defRPr sz="1800" b="1" kern="1200">
                <a:solidFill>
                  <a:schemeClr val="accent1"/>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600" kern="1200">
                <a:solidFill>
                  <a:schemeClr val="tx1"/>
                </a:solidFill>
                <a:latin typeface="+mn-lt"/>
                <a:ea typeface="+mn-ea"/>
                <a:cs typeface="+mn-cs"/>
              </a:defRPr>
            </a:lvl2pPr>
            <a:lvl3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360000" indent="-180000" algn="l" defTabSz="914400" rtl="0" eaLnBrk="1" latinLnBrk="0" hangingPunct="1">
              <a:lnSpc>
                <a:spcPct val="100000"/>
              </a:lnSpc>
              <a:spcBef>
                <a:spcPts val="0"/>
              </a:spcBef>
              <a:spcAft>
                <a:spcPts val="600"/>
              </a:spcAft>
              <a:buClr>
                <a:schemeClr val="accent2"/>
              </a:buClr>
              <a:buFont typeface="Arial" panose="020B0604020202020204" pitchFamily="34" charset="0"/>
              <a:buChar char="•"/>
              <a:defRPr sz="1600" kern="1200">
                <a:solidFill>
                  <a:schemeClr val="tx1"/>
                </a:solidFill>
                <a:latin typeface="+mn-lt"/>
                <a:ea typeface="+mn-ea"/>
                <a:cs typeface="+mn-cs"/>
              </a:defRPr>
            </a:lvl4pPr>
            <a:lvl5pPr marL="54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600" kern="1200">
                <a:solidFill>
                  <a:schemeClr val="tx1"/>
                </a:solidFill>
                <a:latin typeface="+mn-lt"/>
                <a:ea typeface="+mn-ea"/>
                <a:cs typeface="+mn-cs"/>
              </a:defRPr>
            </a:lvl5pPr>
            <a:lvl6pPr marL="180000" indent="-180000" algn="l" defTabSz="914400" rtl="0" eaLnBrk="1" latinLnBrk="0" hangingPunct="1">
              <a:lnSpc>
                <a:spcPct val="100000"/>
              </a:lnSpc>
              <a:spcBef>
                <a:spcPts val="0"/>
              </a:spcBef>
              <a:spcAft>
                <a:spcPts val="600"/>
              </a:spcAft>
              <a:buClr>
                <a:schemeClr val="accent1"/>
              </a:buClr>
              <a:buFont typeface="+mj-lt"/>
              <a:buAutoNum type="arabicPeriod"/>
              <a:defRPr sz="1600" kern="1200">
                <a:solidFill>
                  <a:schemeClr val="tx1"/>
                </a:solidFill>
                <a:latin typeface="+mn-lt"/>
                <a:ea typeface="+mn-ea"/>
                <a:cs typeface="+mn-cs"/>
              </a:defRPr>
            </a:lvl6pPr>
            <a:lvl7pPr marL="360000" indent="-180000" algn="l" defTabSz="914400" rtl="0" eaLnBrk="1" latinLnBrk="0" hangingPunct="1">
              <a:lnSpc>
                <a:spcPct val="100000"/>
              </a:lnSpc>
              <a:spcBef>
                <a:spcPts val="0"/>
              </a:spcBef>
              <a:spcAft>
                <a:spcPts val="600"/>
              </a:spcAft>
              <a:buClr>
                <a:schemeClr val="accent2"/>
              </a:buClr>
              <a:buFont typeface="+mj-lt"/>
              <a:buAutoNum type="alphaLcPeriod"/>
              <a:defRPr sz="1600" kern="1200">
                <a:solidFill>
                  <a:schemeClr val="tx1"/>
                </a:solidFill>
                <a:latin typeface="+mn-lt"/>
                <a:ea typeface="+mn-ea"/>
                <a:cs typeface="+mn-cs"/>
              </a:defRPr>
            </a:lvl7pPr>
            <a:lvl8pPr marL="540000" indent="-180000" algn="l" defTabSz="914400" rtl="0" eaLnBrk="1" latinLnBrk="0" hangingPunct="1">
              <a:lnSpc>
                <a:spcPct val="100000"/>
              </a:lnSpc>
              <a:spcBef>
                <a:spcPts val="0"/>
              </a:spcBef>
              <a:spcAft>
                <a:spcPts val="600"/>
              </a:spcAft>
              <a:buClr>
                <a:schemeClr val="accent1"/>
              </a:buClr>
              <a:buFont typeface="+mj-lt"/>
              <a:buAutoNum type="romanLcPeriod"/>
              <a:defRPr sz="1600" kern="1200">
                <a:solidFill>
                  <a:schemeClr val="tx1"/>
                </a:solidFill>
                <a:latin typeface="+mn-lt"/>
                <a:ea typeface="+mn-ea"/>
                <a:cs typeface="+mn-cs"/>
              </a:defRPr>
            </a:lvl8pPr>
            <a:lvl9pPr marL="0" indent="0" algn="l" defTabSz="914400" rtl="0" eaLnBrk="1" latinLnBrk="0" hangingPunct="1">
              <a:lnSpc>
                <a:spcPct val="100000"/>
              </a:lnSpc>
              <a:spcBef>
                <a:spcPts val="0"/>
              </a:spcBef>
              <a:spcAft>
                <a:spcPts val="600"/>
              </a:spcAft>
              <a:buFont typeface="Arial" panose="020B0604020202020204" pitchFamily="34" charset="0"/>
              <a:buNone/>
              <a:defRPr sz="2600" kern="1200" spc="300">
                <a:solidFill>
                  <a:schemeClr val="accent2"/>
                </a:solidFill>
                <a:latin typeface="+mn-lt"/>
                <a:ea typeface="+mn-ea"/>
                <a:cs typeface="+mn-cs"/>
              </a:defRPr>
            </a:lvl9pPr>
          </a:lstStyle>
          <a:p>
            <a:pPr lvl="1"/>
            <a:r>
              <a:rPr lang="en-GB" sz="1200" dirty="0"/>
              <a:t>Lorem ipsum dolor sit amet, consectetuer adipiscing elit. Maecenas porttitor congue massa. </a:t>
            </a:r>
          </a:p>
        </p:txBody>
      </p:sp>
      <p:sp>
        <p:nvSpPr>
          <p:cNvPr id="8" name="Content Placeholder 3">
            <a:extLst>
              <a:ext uri="{FF2B5EF4-FFF2-40B4-BE49-F238E27FC236}">
                <a16:creationId xmlns:a16="http://schemas.microsoft.com/office/drawing/2014/main" id="{CD268554-67EB-5424-FB2E-C477475B0394}"/>
              </a:ext>
            </a:extLst>
          </p:cNvPr>
          <p:cNvSpPr txBox="1">
            <a:spLocks/>
          </p:cNvSpPr>
          <p:nvPr/>
        </p:nvSpPr>
        <p:spPr>
          <a:xfrm>
            <a:off x="838200" y="2789763"/>
            <a:ext cx="1447800" cy="546350"/>
          </a:xfrm>
          <a:prstGeom prst="rect">
            <a:avLst/>
          </a:prstGeom>
        </p:spPr>
        <p:txBody>
          <a:bodyPr lIns="0" tIns="0" rIns="0" bIns="0"/>
          <a:lstStyle>
            <a:lvl1pPr marL="0" indent="0" algn="l" defTabSz="914400" rtl="0" eaLnBrk="1" latinLnBrk="0" hangingPunct="1">
              <a:lnSpc>
                <a:spcPct val="100000"/>
              </a:lnSpc>
              <a:spcBef>
                <a:spcPts val="0"/>
              </a:spcBef>
              <a:spcAft>
                <a:spcPts val="600"/>
              </a:spcAft>
              <a:buFont typeface="Arial" panose="020B0604020202020204" pitchFamily="34" charset="0"/>
              <a:buNone/>
              <a:defRPr sz="1800" b="1" kern="1200">
                <a:solidFill>
                  <a:schemeClr val="accent1"/>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600" kern="1200">
                <a:solidFill>
                  <a:schemeClr val="tx1"/>
                </a:solidFill>
                <a:latin typeface="+mn-lt"/>
                <a:ea typeface="+mn-ea"/>
                <a:cs typeface="+mn-cs"/>
              </a:defRPr>
            </a:lvl2pPr>
            <a:lvl3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360000" indent="-180000" algn="l" defTabSz="914400" rtl="0" eaLnBrk="1" latinLnBrk="0" hangingPunct="1">
              <a:lnSpc>
                <a:spcPct val="100000"/>
              </a:lnSpc>
              <a:spcBef>
                <a:spcPts val="0"/>
              </a:spcBef>
              <a:spcAft>
                <a:spcPts val="600"/>
              </a:spcAft>
              <a:buClr>
                <a:schemeClr val="accent2"/>
              </a:buClr>
              <a:buFont typeface="Arial" panose="020B0604020202020204" pitchFamily="34" charset="0"/>
              <a:buChar char="•"/>
              <a:defRPr sz="1600" kern="1200">
                <a:solidFill>
                  <a:schemeClr val="tx1"/>
                </a:solidFill>
                <a:latin typeface="+mn-lt"/>
                <a:ea typeface="+mn-ea"/>
                <a:cs typeface="+mn-cs"/>
              </a:defRPr>
            </a:lvl4pPr>
            <a:lvl5pPr marL="54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600" kern="1200">
                <a:solidFill>
                  <a:schemeClr val="tx1"/>
                </a:solidFill>
                <a:latin typeface="+mn-lt"/>
                <a:ea typeface="+mn-ea"/>
                <a:cs typeface="+mn-cs"/>
              </a:defRPr>
            </a:lvl5pPr>
            <a:lvl6pPr marL="180000" indent="-180000" algn="l" defTabSz="914400" rtl="0" eaLnBrk="1" latinLnBrk="0" hangingPunct="1">
              <a:lnSpc>
                <a:spcPct val="100000"/>
              </a:lnSpc>
              <a:spcBef>
                <a:spcPts val="0"/>
              </a:spcBef>
              <a:spcAft>
                <a:spcPts val="600"/>
              </a:spcAft>
              <a:buClr>
                <a:schemeClr val="accent1"/>
              </a:buClr>
              <a:buFont typeface="+mj-lt"/>
              <a:buAutoNum type="arabicPeriod"/>
              <a:defRPr sz="1600" kern="1200">
                <a:solidFill>
                  <a:schemeClr val="tx1"/>
                </a:solidFill>
                <a:latin typeface="+mn-lt"/>
                <a:ea typeface="+mn-ea"/>
                <a:cs typeface="+mn-cs"/>
              </a:defRPr>
            </a:lvl6pPr>
            <a:lvl7pPr marL="360000" indent="-180000" algn="l" defTabSz="914400" rtl="0" eaLnBrk="1" latinLnBrk="0" hangingPunct="1">
              <a:lnSpc>
                <a:spcPct val="100000"/>
              </a:lnSpc>
              <a:spcBef>
                <a:spcPts val="0"/>
              </a:spcBef>
              <a:spcAft>
                <a:spcPts val="600"/>
              </a:spcAft>
              <a:buClr>
                <a:schemeClr val="accent2"/>
              </a:buClr>
              <a:buFont typeface="+mj-lt"/>
              <a:buAutoNum type="alphaLcPeriod"/>
              <a:defRPr sz="1600" kern="1200">
                <a:solidFill>
                  <a:schemeClr val="tx1"/>
                </a:solidFill>
                <a:latin typeface="+mn-lt"/>
                <a:ea typeface="+mn-ea"/>
                <a:cs typeface="+mn-cs"/>
              </a:defRPr>
            </a:lvl7pPr>
            <a:lvl8pPr marL="540000" indent="-180000" algn="l" defTabSz="914400" rtl="0" eaLnBrk="1" latinLnBrk="0" hangingPunct="1">
              <a:lnSpc>
                <a:spcPct val="100000"/>
              </a:lnSpc>
              <a:spcBef>
                <a:spcPts val="0"/>
              </a:spcBef>
              <a:spcAft>
                <a:spcPts val="600"/>
              </a:spcAft>
              <a:buClr>
                <a:schemeClr val="accent1"/>
              </a:buClr>
              <a:buFont typeface="+mj-lt"/>
              <a:buAutoNum type="romanLcPeriod"/>
              <a:defRPr sz="1600" kern="1200">
                <a:solidFill>
                  <a:schemeClr val="tx1"/>
                </a:solidFill>
                <a:latin typeface="+mn-lt"/>
                <a:ea typeface="+mn-ea"/>
                <a:cs typeface="+mn-cs"/>
              </a:defRPr>
            </a:lvl8pPr>
            <a:lvl9pPr marL="0" indent="0" algn="l" defTabSz="914400" rtl="0" eaLnBrk="1" latinLnBrk="0" hangingPunct="1">
              <a:lnSpc>
                <a:spcPct val="100000"/>
              </a:lnSpc>
              <a:spcBef>
                <a:spcPts val="0"/>
              </a:spcBef>
              <a:spcAft>
                <a:spcPts val="600"/>
              </a:spcAft>
              <a:buFont typeface="Arial" panose="020B0604020202020204" pitchFamily="34" charset="0"/>
              <a:buNone/>
              <a:defRPr sz="2600" kern="1200" spc="300">
                <a:solidFill>
                  <a:schemeClr val="accent2"/>
                </a:solidFill>
                <a:latin typeface="+mn-lt"/>
                <a:ea typeface="+mn-ea"/>
                <a:cs typeface="+mn-cs"/>
              </a:defRPr>
            </a:lvl9pPr>
          </a:lstStyle>
          <a:p>
            <a:pPr lvl="8"/>
            <a:r>
              <a:rPr lang="en-GB" sz="5000" dirty="0">
                <a:solidFill>
                  <a:schemeClr val="accent1"/>
                </a:solidFill>
              </a:rPr>
              <a:t>85%</a:t>
            </a:r>
          </a:p>
        </p:txBody>
      </p:sp>
      <p:sp>
        <p:nvSpPr>
          <p:cNvPr id="10" name="Content Placeholder 3">
            <a:extLst>
              <a:ext uri="{FF2B5EF4-FFF2-40B4-BE49-F238E27FC236}">
                <a16:creationId xmlns:a16="http://schemas.microsoft.com/office/drawing/2014/main" id="{6AD3F191-DDC8-1538-7B4B-98DE6E724066}"/>
              </a:ext>
            </a:extLst>
          </p:cNvPr>
          <p:cNvSpPr txBox="1">
            <a:spLocks/>
          </p:cNvSpPr>
          <p:nvPr/>
        </p:nvSpPr>
        <p:spPr>
          <a:xfrm>
            <a:off x="2526631" y="2905150"/>
            <a:ext cx="2530642" cy="546350"/>
          </a:xfrm>
          <a:prstGeom prst="rect">
            <a:avLst/>
          </a:prstGeom>
        </p:spPr>
        <p:txBody>
          <a:bodyPr lIns="0" tIns="0" rIns="0" bIns="0"/>
          <a:lstStyle>
            <a:lvl1pPr marL="0" indent="0" algn="l" defTabSz="914400" rtl="0" eaLnBrk="1" latinLnBrk="0" hangingPunct="1">
              <a:lnSpc>
                <a:spcPct val="100000"/>
              </a:lnSpc>
              <a:spcBef>
                <a:spcPts val="0"/>
              </a:spcBef>
              <a:spcAft>
                <a:spcPts val="600"/>
              </a:spcAft>
              <a:buFont typeface="Arial" panose="020B0604020202020204" pitchFamily="34" charset="0"/>
              <a:buNone/>
              <a:defRPr sz="1800" b="1" kern="1200">
                <a:solidFill>
                  <a:schemeClr val="accent1"/>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600" kern="1200">
                <a:solidFill>
                  <a:schemeClr val="tx1"/>
                </a:solidFill>
                <a:latin typeface="+mn-lt"/>
                <a:ea typeface="+mn-ea"/>
                <a:cs typeface="+mn-cs"/>
              </a:defRPr>
            </a:lvl2pPr>
            <a:lvl3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360000" indent="-180000" algn="l" defTabSz="914400" rtl="0" eaLnBrk="1" latinLnBrk="0" hangingPunct="1">
              <a:lnSpc>
                <a:spcPct val="100000"/>
              </a:lnSpc>
              <a:spcBef>
                <a:spcPts val="0"/>
              </a:spcBef>
              <a:spcAft>
                <a:spcPts val="600"/>
              </a:spcAft>
              <a:buClr>
                <a:schemeClr val="accent2"/>
              </a:buClr>
              <a:buFont typeface="Arial" panose="020B0604020202020204" pitchFamily="34" charset="0"/>
              <a:buChar char="•"/>
              <a:defRPr sz="1600" kern="1200">
                <a:solidFill>
                  <a:schemeClr val="tx1"/>
                </a:solidFill>
                <a:latin typeface="+mn-lt"/>
                <a:ea typeface="+mn-ea"/>
                <a:cs typeface="+mn-cs"/>
              </a:defRPr>
            </a:lvl4pPr>
            <a:lvl5pPr marL="54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600" kern="1200">
                <a:solidFill>
                  <a:schemeClr val="tx1"/>
                </a:solidFill>
                <a:latin typeface="+mn-lt"/>
                <a:ea typeface="+mn-ea"/>
                <a:cs typeface="+mn-cs"/>
              </a:defRPr>
            </a:lvl5pPr>
            <a:lvl6pPr marL="180000" indent="-180000" algn="l" defTabSz="914400" rtl="0" eaLnBrk="1" latinLnBrk="0" hangingPunct="1">
              <a:lnSpc>
                <a:spcPct val="100000"/>
              </a:lnSpc>
              <a:spcBef>
                <a:spcPts val="0"/>
              </a:spcBef>
              <a:spcAft>
                <a:spcPts val="600"/>
              </a:spcAft>
              <a:buClr>
                <a:schemeClr val="accent1"/>
              </a:buClr>
              <a:buFont typeface="+mj-lt"/>
              <a:buAutoNum type="arabicPeriod"/>
              <a:defRPr sz="1600" kern="1200">
                <a:solidFill>
                  <a:schemeClr val="tx1"/>
                </a:solidFill>
                <a:latin typeface="+mn-lt"/>
                <a:ea typeface="+mn-ea"/>
                <a:cs typeface="+mn-cs"/>
              </a:defRPr>
            </a:lvl6pPr>
            <a:lvl7pPr marL="360000" indent="-180000" algn="l" defTabSz="914400" rtl="0" eaLnBrk="1" latinLnBrk="0" hangingPunct="1">
              <a:lnSpc>
                <a:spcPct val="100000"/>
              </a:lnSpc>
              <a:spcBef>
                <a:spcPts val="0"/>
              </a:spcBef>
              <a:spcAft>
                <a:spcPts val="600"/>
              </a:spcAft>
              <a:buClr>
                <a:schemeClr val="accent2"/>
              </a:buClr>
              <a:buFont typeface="+mj-lt"/>
              <a:buAutoNum type="alphaLcPeriod"/>
              <a:defRPr sz="1600" kern="1200">
                <a:solidFill>
                  <a:schemeClr val="tx1"/>
                </a:solidFill>
                <a:latin typeface="+mn-lt"/>
                <a:ea typeface="+mn-ea"/>
                <a:cs typeface="+mn-cs"/>
              </a:defRPr>
            </a:lvl7pPr>
            <a:lvl8pPr marL="540000" indent="-180000" algn="l" defTabSz="914400" rtl="0" eaLnBrk="1" latinLnBrk="0" hangingPunct="1">
              <a:lnSpc>
                <a:spcPct val="100000"/>
              </a:lnSpc>
              <a:spcBef>
                <a:spcPts val="0"/>
              </a:spcBef>
              <a:spcAft>
                <a:spcPts val="600"/>
              </a:spcAft>
              <a:buClr>
                <a:schemeClr val="accent1"/>
              </a:buClr>
              <a:buFont typeface="+mj-lt"/>
              <a:buAutoNum type="romanLcPeriod"/>
              <a:defRPr sz="1600" kern="1200">
                <a:solidFill>
                  <a:schemeClr val="tx1"/>
                </a:solidFill>
                <a:latin typeface="+mn-lt"/>
                <a:ea typeface="+mn-ea"/>
                <a:cs typeface="+mn-cs"/>
              </a:defRPr>
            </a:lvl8pPr>
            <a:lvl9pPr marL="0" indent="0" algn="l" defTabSz="914400" rtl="0" eaLnBrk="1" latinLnBrk="0" hangingPunct="1">
              <a:lnSpc>
                <a:spcPct val="100000"/>
              </a:lnSpc>
              <a:spcBef>
                <a:spcPts val="0"/>
              </a:spcBef>
              <a:spcAft>
                <a:spcPts val="600"/>
              </a:spcAft>
              <a:buFont typeface="Arial" panose="020B0604020202020204" pitchFamily="34" charset="0"/>
              <a:buNone/>
              <a:defRPr sz="2600" kern="1200" spc="300">
                <a:solidFill>
                  <a:schemeClr val="accent2"/>
                </a:solidFill>
                <a:latin typeface="+mn-lt"/>
                <a:ea typeface="+mn-ea"/>
                <a:cs typeface="+mn-cs"/>
              </a:defRPr>
            </a:lvl9pPr>
          </a:lstStyle>
          <a:p>
            <a:pPr lvl="1"/>
            <a:r>
              <a:rPr lang="en-GB" sz="1200" dirty="0"/>
              <a:t>Lorem ipsum dolor sit amet, consectetuer adipiscing elit. Maecenas porttitor congue massa. </a:t>
            </a:r>
          </a:p>
        </p:txBody>
      </p:sp>
      <p:sp>
        <p:nvSpPr>
          <p:cNvPr id="11" name="Content Placeholder 3">
            <a:extLst>
              <a:ext uri="{FF2B5EF4-FFF2-40B4-BE49-F238E27FC236}">
                <a16:creationId xmlns:a16="http://schemas.microsoft.com/office/drawing/2014/main" id="{824FE690-3D29-7CCA-F4C2-A96FE05526E8}"/>
              </a:ext>
            </a:extLst>
          </p:cNvPr>
          <p:cNvSpPr txBox="1">
            <a:spLocks/>
          </p:cNvSpPr>
          <p:nvPr/>
        </p:nvSpPr>
        <p:spPr>
          <a:xfrm>
            <a:off x="838200" y="4230187"/>
            <a:ext cx="1447800" cy="546350"/>
          </a:xfrm>
          <a:prstGeom prst="rect">
            <a:avLst/>
          </a:prstGeom>
        </p:spPr>
        <p:txBody>
          <a:bodyPr lIns="0" tIns="0" rIns="0" bIns="0"/>
          <a:lstStyle>
            <a:lvl1pPr marL="0" indent="0" algn="l" defTabSz="914400" rtl="0" eaLnBrk="1" latinLnBrk="0" hangingPunct="1">
              <a:lnSpc>
                <a:spcPct val="100000"/>
              </a:lnSpc>
              <a:spcBef>
                <a:spcPts val="0"/>
              </a:spcBef>
              <a:spcAft>
                <a:spcPts val="600"/>
              </a:spcAft>
              <a:buFont typeface="Arial" panose="020B0604020202020204" pitchFamily="34" charset="0"/>
              <a:buNone/>
              <a:defRPr sz="1800" b="1" kern="1200">
                <a:solidFill>
                  <a:schemeClr val="accent1"/>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600" kern="1200">
                <a:solidFill>
                  <a:schemeClr val="tx1"/>
                </a:solidFill>
                <a:latin typeface="+mn-lt"/>
                <a:ea typeface="+mn-ea"/>
                <a:cs typeface="+mn-cs"/>
              </a:defRPr>
            </a:lvl2pPr>
            <a:lvl3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360000" indent="-180000" algn="l" defTabSz="914400" rtl="0" eaLnBrk="1" latinLnBrk="0" hangingPunct="1">
              <a:lnSpc>
                <a:spcPct val="100000"/>
              </a:lnSpc>
              <a:spcBef>
                <a:spcPts val="0"/>
              </a:spcBef>
              <a:spcAft>
                <a:spcPts val="600"/>
              </a:spcAft>
              <a:buClr>
                <a:schemeClr val="accent2"/>
              </a:buClr>
              <a:buFont typeface="Arial" panose="020B0604020202020204" pitchFamily="34" charset="0"/>
              <a:buChar char="•"/>
              <a:defRPr sz="1600" kern="1200">
                <a:solidFill>
                  <a:schemeClr val="tx1"/>
                </a:solidFill>
                <a:latin typeface="+mn-lt"/>
                <a:ea typeface="+mn-ea"/>
                <a:cs typeface="+mn-cs"/>
              </a:defRPr>
            </a:lvl4pPr>
            <a:lvl5pPr marL="54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600" kern="1200">
                <a:solidFill>
                  <a:schemeClr val="tx1"/>
                </a:solidFill>
                <a:latin typeface="+mn-lt"/>
                <a:ea typeface="+mn-ea"/>
                <a:cs typeface="+mn-cs"/>
              </a:defRPr>
            </a:lvl5pPr>
            <a:lvl6pPr marL="180000" indent="-180000" algn="l" defTabSz="914400" rtl="0" eaLnBrk="1" latinLnBrk="0" hangingPunct="1">
              <a:lnSpc>
                <a:spcPct val="100000"/>
              </a:lnSpc>
              <a:spcBef>
                <a:spcPts val="0"/>
              </a:spcBef>
              <a:spcAft>
                <a:spcPts val="600"/>
              </a:spcAft>
              <a:buClr>
                <a:schemeClr val="accent1"/>
              </a:buClr>
              <a:buFont typeface="+mj-lt"/>
              <a:buAutoNum type="arabicPeriod"/>
              <a:defRPr sz="1600" kern="1200">
                <a:solidFill>
                  <a:schemeClr val="tx1"/>
                </a:solidFill>
                <a:latin typeface="+mn-lt"/>
                <a:ea typeface="+mn-ea"/>
                <a:cs typeface="+mn-cs"/>
              </a:defRPr>
            </a:lvl6pPr>
            <a:lvl7pPr marL="360000" indent="-180000" algn="l" defTabSz="914400" rtl="0" eaLnBrk="1" latinLnBrk="0" hangingPunct="1">
              <a:lnSpc>
                <a:spcPct val="100000"/>
              </a:lnSpc>
              <a:spcBef>
                <a:spcPts val="0"/>
              </a:spcBef>
              <a:spcAft>
                <a:spcPts val="600"/>
              </a:spcAft>
              <a:buClr>
                <a:schemeClr val="accent2"/>
              </a:buClr>
              <a:buFont typeface="+mj-lt"/>
              <a:buAutoNum type="alphaLcPeriod"/>
              <a:defRPr sz="1600" kern="1200">
                <a:solidFill>
                  <a:schemeClr val="tx1"/>
                </a:solidFill>
                <a:latin typeface="+mn-lt"/>
                <a:ea typeface="+mn-ea"/>
                <a:cs typeface="+mn-cs"/>
              </a:defRPr>
            </a:lvl7pPr>
            <a:lvl8pPr marL="540000" indent="-180000" algn="l" defTabSz="914400" rtl="0" eaLnBrk="1" latinLnBrk="0" hangingPunct="1">
              <a:lnSpc>
                <a:spcPct val="100000"/>
              </a:lnSpc>
              <a:spcBef>
                <a:spcPts val="0"/>
              </a:spcBef>
              <a:spcAft>
                <a:spcPts val="600"/>
              </a:spcAft>
              <a:buClr>
                <a:schemeClr val="accent1"/>
              </a:buClr>
              <a:buFont typeface="+mj-lt"/>
              <a:buAutoNum type="romanLcPeriod"/>
              <a:defRPr sz="1600" kern="1200">
                <a:solidFill>
                  <a:schemeClr val="tx1"/>
                </a:solidFill>
                <a:latin typeface="+mn-lt"/>
                <a:ea typeface="+mn-ea"/>
                <a:cs typeface="+mn-cs"/>
              </a:defRPr>
            </a:lvl8pPr>
            <a:lvl9pPr marL="0" indent="0" algn="l" defTabSz="914400" rtl="0" eaLnBrk="1" latinLnBrk="0" hangingPunct="1">
              <a:lnSpc>
                <a:spcPct val="100000"/>
              </a:lnSpc>
              <a:spcBef>
                <a:spcPts val="0"/>
              </a:spcBef>
              <a:spcAft>
                <a:spcPts val="600"/>
              </a:spcAft>
              <a:buFont typeface="Arial" panose="020B0604020202020204" pitchFamily="34" charset="0"/>
              <a:buNone/>
              <a:defRPr sz="2600" kern="1200" spc="300">
                <a:solidFill>
                  <a:schemeClr val="accent2"/>
                </a:solidFill>
                <a:latin typeface="+mn-lt"/>
                <a:ea typeface="+mn-ea"/>
                <a:cs typeface="+mn-cs"/>
              </a:defRPr>
            </a:lvl9pPr>
          </a:lstStyle>
          <a:p>
            <a:pPr lvl="8"/>
            <a:r>
              <a:rPr lang="en-GB" sz="5000" dirty="0">
                <a:solidFill>
                  <a:schemeClr val="bg1"/>
                </a:solidFill>
              </a:rPr>
              <a:t>55%</a:t>
            </a:r>
          </a:p>
        </p:txBody>
      </p:sp>
      <p:sp>
        <p:nvSpPr>
          <p:cNvPr id="12" name="Content Placeholder 3">
            <a:extLst>
              <a:ext uri="{FF2B5EF4-FFF2-40B4-BE49-F238E27FC236}">
                <a16:creationId xmlns:a16="http://schemas.microsoft.com/office/drawing/2014/main" id="{63475E41-9DD0-ED0F-5766-C4819D0E50F2}"/>
              </a:ext>
            </a:extLst>
          </p:cNvPr>
          <p:cNvSpPr txBox="1">
            <a:spLocks/>
          </p:cNvSpPr>
          <p:nvPr/>
        </p:nvSpPr>
        <p:spPr>
          <a:xfrm>
            <a:off x="2286000" y="4345574"/>
            <a:ext cx="2530642" cy="546350"/>
          </a:xfrm>
          <a:prstGeom prst="rect">
            <a:avLst/>
          </a:prstGeom>
        </p:spPr>
        <p:txBody>
          <a:bodyPr lIns="0" tIns="0" rIns="0" bIns="0"/>
          <a:lstStyle>
            <a:lvl1pPr marL="0" indent="0" algn="l" defTabSz="914400" rtl="0" eaLnBrk="1" latinLnBrk="0" hangingPunct="1">
              <a:lnSpc>
                <a:spcPct val="100000"/>
              </a:lnSpc>
              <a:spcBef>
                <a:spcPts val="0"/>
              </a:spcBef>
              <a:spcAft>
                <a:spcPts val="600"/>
              </a:spcAft>
              <a:buFont typeface="Arial" panose="020B0604020202020204" pitchFamily="34" charset="0"/>
              <a:buNone/>
              <a:defRPr sz="1800" b="1" kern="1200">
                <a:solidFill>
                  <a:schemeClr val="accent1"/>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600" kern="1200">
                <a:solidFill>
                  <a:schemeClr val="tx1"/>
                </a:solidFill>
                <a:latin typeface="+mn-lt"/>
                <a:ea typeface="+mn-ea"/>
                <a:cs typeface="+mn-cs"/>
              </a:defRPr>
            </a:lvl2pPr>
            <a:lvl3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360000" indent="-180000" algn="l" defTabSz="914400" rtl="0" eaLnBrk="1" latinLnBrk="0" hangingPunct="1">
              <a:lnSpc>
                <a:spcPct val="100000"/>
              </a:lnSpc>
              <a:spcBef>
                <a:spcPts val="0"/>
              </a:spcBef>
              <a:spcAft>
                <a:spcPts val="600"/>
              </a:spcAft>
              <a:buClr>
                <a:schemeClr val="accent2"/>
              </a:buClr>
              <a:buFont typeface="Arial" panose="020B0604020202020204" pitchFamily="34" charset="0"/>
              <a:buChar char="•"/>
              <a:defRPr sz="1600" kern="1200">
                <a:solidFill>
                  <a:schemeClr val="tx1"/>
                </a:solidFill>
                <a:latin typeface="+mn-lt"/>
                <a:ea typeface="+mn-ea"/>
                <a:cs typeface="+mn-cs"/>
              </a:defRPr>
            </a:lvl4pPr>
            <a:lvl5pPr marL="54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600" kern="1200">
                <a:solidFill>
                  <a:schemeClr val="tx1"/>
                </a:solidFill>
                <a:latin typeface="+mn-lt"/>
                <a:ea typeface="+mn-ea"/>
                <a:cs typeface="+mn-cs"/>
              </a:defRPr>
            </a:lvl5pPr>
            <a:lvl6pPr marL="180000" indent="-180000" algn="l" defTabSz="914400" rtl="0" eaLnBrk="1" latinLnBrk="0" hangingPunct="1">
              <a:lnSpc>
                <a:spcPct val="100000"/>
              </a:lnSpc>
              <a:spcBef>
                <a:spcPts val="0"/>
              </a:spcBef>
              <a:spcAft>
                <a:spcPts val="600"/>
              </a:spcAft>
              <a:buClr>
                <a:schemeClr val="accent1"/>
              </a:buClr>
              <a:buFont typeface="+mj-lt"/>
              <a:buAutoNum type="arabicPeriod"/>
              <a:defRPr sz="1600" kern="1200">
                <a:solidFill>
                  <a:schemeClr val="tx1"/>
                </a:solidFill>
                <a:latin typeface="+mn-lt"/>
                <a:ea typeface="+mn-ea"/>
                <a:cs typeface="+mn-cs"/>
              </a:defRPr>
            </a:lvl6pPr>
            <a:lvl7pPr marL="360000" indent="-180000" algn="l" defTabSz="914400" rtl="0" eaLnBrk="1" latinLnBrk="0" hangingPunct="1">
              <a:lnSpc>
                <a:spcPct val="100000"/>
              </a:lnSpc>
              <a:spcBef>
                <a:spcPts val="0"/>
              </a:spcBef>
              <a:spcAft>
                <a:spcPts val="600"/>
              </a:spcAft>
              <a:buClr>
                <a:schemeClr val="accent2"/>
              </a:buClr>
              <a:buFont typeface="+mj-lt"/>
              <a:buAutoNum type="alphaLcPeriod"/>
              <a:defRPr sz="1600" kern="1200">
                <a:solidFill>
                  <a:schemeClr val="tx1"/>
                </a:solidFill>
                <a:latin typeface="+mn-lt"/>
                <a:ea typeface="+mn-ea"/>
                <a:cs typeface="+mn-cs"/>
              </a:defRPr>
            </a:lvl7pPr>
            <a:lvl8pPr marL="540000" indent="-180000" algn="l" defTabSz="914400" rtl="0" eaLnBrk="1" latinLnBrk="0" hangingPunct="1">
              <a:lnSpc>
                <a:spcPct val="100000"/>
              </a:lnSpc>
              <a:spcBef>
                <a:spcPts val="0"/>
              </a:spcBef>
              <a:spcAft>
                <a:spcPts val="600"/>
              </a:spcAft>
              <a:buClr>
                <a:schemeClr val="accent1"/>
              </a:buClr>
              <a:buFont typeface="+mj-lt"/>
              <a:buAutoNum type="romanLcPeriod"/>
              <a:defRPr sz="1600" kern="1200">
                <a:solidFill>
                  <a:schemeClr val="tx1"/>
                </a:solidFill>
                <a:latin typeface="+mn-lt"/>
                <a:ea typeface="+mn-ea"/>
                <a:cs typeface="+mn-cs"/>
              </a:defRPr>
            </a:lvl8pPr>
            <a:lvl9pPr marL="0" indent="0" algn="l" defTabSz="914400" rtl="0" eaLnBrk="1" latinLnBrk="0" hangingPunct="1">
              <a:lnSpc>
                <a:spcPct val="100000"/>
              </a:lnSpc>
              <a:spcBef>
                <a:spcPts val="0"/>
              </a:spcBef>
              <a:spcAft>
                <a:spcPts val="600"/>
              </a:spcAft>
              <a:buFont typeface="Arial" panose="020B0604020202020204" pitchFamily="34" charset="0"/>
              <a:buNone/>
              <a:defRPr sz="2600" kern="1200" spc="300">
                <a:solidFill>
                  <a:schemeClr val="accent2"/>
                </a:solidFill>
                <a:latin typeface="+mn-lt"/>
                <a:ea typeface="+mn-ea"/>
                <a:cs typeface="+mn-cs"/>
              </a:defRPr>
            </a:lvl9pPr>
          </a:lstStyle>
          <a:p>
            <a:pPr lvl="1"/>
            <a:r>
              <a:rPr lang="en-GB" sz="1200" dirty="0">
                <a:solidFill>
                  <a:schemeClr val="bg1"/>
                </a:solidFill>
              </a:rPr>
              <a:t>Lorem ipsum dolor sit amet, consectetuer adipiscing elit. Maecenas porttitor congue massa. </a:t>
            </a:r>
          </a:p>
        </p:txBody>
      </p:sp>
      <p:cxnSp>
        <p:nvCxnSpPr>
          <p:cNvPr id="15" name="Straight Connector 14">
            <a:extLst>
              <a:ext uri="{FF2B5EF4-FFF2-40B4-BE49-F238E27FC236}">
                <a16:creationId xmlns:a16="http://schemas.microsoft.com/office/drawing/2014/main" id="{30A4E020-DC16-0889-CE09-08277865B4C8}"/>
              </a:ext>
            </a:extLst>
          </p:cNvPr>
          <p:cNvCxnSpPr>
            <a:cxnSpLocks/>
          </p:cNvCxnSpPr>
          <p:nvPr/>
        </p:nvCxnSpPr>
        <p:spPr>
          <a:xfrm>
            <a:off x="733926" y="5051457"/>
            <a:ext cx="4082716"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683E3A57-AC4C-E598-F305-D0A110068E18}"/>
              </a:ext>
            </a:extLst>
          </p:cNvPr>
          <p:cNvSpPr/>
          <p:nvPr/>
        </p:nvSpPr>
        <p:spPr>
          <a:xfrm>
            <a:off x="5799221" y="4160753"/>
            <a:ext cx="4082716" cy="8907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Content Placeholder 3">
            <a:extLst>
              <a:ext uri="{FF2B5EF4-FFF2-40B4-BE49-F238E27FC236}">
                <a16:creationId xmlns:a16="http://schemas.microsoft.com/office/drawing/2014/main" id="{FB43C32E-3572-45B8-E2A1-DFC8F2848D35}"/>
              </a:ext>
            </a:extLst>
          </p:cNvPr>
          <p:cNvSpPr txBox="1">
            <a:spLocks/>
          </p:cNvSpPr>
          <p:nvPr/>
        </p:nvSpPr>
        <p:spPr>
          <a:xfrm>
            <a:off x="5903495" y="4230187"/>
            <a:ext cx="1447800" cy="546350"/>
          </a:xfrm>
          <a:prstGeom prst="rect">
            <a:avLst/>
          </a:prstGeom>
        </p:spPr>
        <p:txBody>
          <a:bodyPr lIns="0" tIns="0" rIns="0" bIns="0"/>
          <a:lstStyle>
            <a:lvl1pPr marL="0" indent="0" algn="l" defTabSz="914400" rtl="0" eaLnBrk="1" latinLnBrk="0" hangingPunct="1">
              <a:lnSpc>
                <a:spcPct val="100000"/>
              </a:lnSpc>
              <a:spcBef>
                <a:spcPts val="0"/>
              </a:spcBef>
              <a:spcAft>
                <a:spcPts val="600"/>
              </a:spcAft>
              <a:buFont typeface="Arial" panose="020B0604020202020204" pitchFamily="34" charset="0"/>
              <a:buNone/>
              <a:defRPr sz="1800" b="1" kern="1200">
                <a:solidFill>
                  <a:schemeClr val="accent1"/>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600" kern="1200">
                <a:solidFill>
                  <a:schemeClr val="tx1"/>
                </a:solidFill>
                <a:latin typeface="+mn-lt"/>
                <a:ea typeface="+mn-ea"/>
                <a:cs typeface="+mn-cs"/>
              </a:defRPr>
            </a:lvl2pPr>
            <a:lvl3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360000" indent="-180000" algn="l" defTabSz="914400" rtl="0" eaLnBrk="1" latinLnBrk="0" hangingPunct="1">
              <a:lnSpc>
                <a:spcPct val="100000"/>
              </a:lnSpc>
              <a:spcBef>
                <a:spcPts val="0"/>
              </a:spcBef>
              <a:spcAft>
                <a:spcPts val="600"/>
              </a:spcAft>
              <a:buClr>
                <a:schemeClr val="accent2"/>
              </a:buClr>
              <a:buFont typeface="Arial" panose="020B0604020202020204" pitchFamily="34" charset="0"/>
              <a:buChar char="•"/>
              <a:defRPr sz="1600" kern="1200">
                <a:solidFill>
                  <a:schemeClr val="tx1"/>
                </a:solidFill>
                <a:latin typeface="+mn-lt"/>
                <a:ea typeface="+mn-ea"/>
                <a:cs typeface="+mn-cs"/>
              </a:defRPr>
            </a:lvl4pPr>
            <a:lvl5pPr marL="54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600" kern="1200">
                <a:solidFill>
                  <a:schemeClr val="tx1"/>
                </a:solidFill>
                <a:latin typeface="+mn-lt"/>
                <a:ea typeface="+mn-ea"/>
                <a:cs typeface="+mn-cs"/>
              </a:defRPr>
            </a:lvl5pPr>
            <a:lvl6pPr marL="180000" indent="-180000" algn="l" defTabSz="914400" rtl="0" eaLnBrk="1" latinLnBrk="0" hangingPunct="1">
              <a:lnSpc>
                <a:spcPct val="100000"/>
              </a:lnSpc>
              <a:spcBef>
                <a:spcPts val="0"/>
              </a:spcBef>
              <a:spcAft>
                <a:spcPts val="600"/>
              </a:spcAft>
              <a:buClr>
                <a:schemeClr val="accent1"/>
              </a:buClr>
              <a:buFont typeface="+mj-lt"/>
              <a:buAutoNum type="arabicPeriod"/>
              <a:defRPr sz="1600" kern="1200">
                <a:solidFill>
                  <a:schemeClr val="tx1"/>
                </a:solidFill>
                <a:latin typeface="+mn-lt"/>
                <a:ea typeface="+mn-ea"/>
                <a:cs typeface="+mn-cs"/>
              </a:defRPr>
            </a:lvl6pPr>
            <a:lvl7pPr marL="360000" indent="-180000" algn="l" defTabSz="914400" rtl="0" eaLnBrk="1" latinLnBrk="0" hangingPunct="1">
              <a:lnSpc>
                <a:spcPct val="100000"/>
              </a:lnSpc>
              <a:spcBef>
                <a:spcPts val="0"/>
              </a:spcBef>
              <a:spcAft>
                <a:spcPts val="600"/>
              </a:spcAft>
              <a:buClr>
                <a:schemeClr val="accent2"/>
              </a:buClr>
              <a:buFont typeface="+mj-lt"/>
              <a:buAutoNum type="alphaLcPeriod"/>
              <a:defRPr sz="1600" kern="1200">
                <a:solidFill>
                  <a:schemeClr val="tx1"/>
                </a:solidFill>
                <a:latin typeface="+mn-lt"/>
                <a:ea typeface="+mn-ea"/>
                <a:cs typeface="+mn-cs"/>
              </a:defRPr>
            </a:lvl7pPr>
            <a:lvl8pPr marL="540000" indent="-180000" algn="l" defTabSz="914400" rtl="0" eaLnBrk="1" latinLnBrk="0" hangingPunct="1">
              <a:lnSpc>
                <a:spcPct val="100000"/>
              </a:lnSpc>
              <a:spcBef>
                <a:spcPts val="0"/>
              </a:spcBef>
              <a:spcAft>
                <a:spcPts val="600"/>
              </a:spcAft>
              <a:buClr>
                <a:schemeClr val="accent1"/>
              </a:buClr>
              <a:buFont typeface="+mj-lt"/>
              <a:buAutoNum type="romanLcPeriod"/>
              <a:defRPr sz="1600" kern="1200">
                <a:solidFill>
                  <a:schemeClr val="tx1"/>
                </a:solidFill>
                <a:latin typeface="+mn-lt"/>
                <a:ea typeface="+mn-ea"/>
                <a:cs typeface="+mn-cs"/>
              </a:defRPr>
            </a:lvl8pPr>
            <a:lvl9pPr marL="0" indent="0" algn="l" defTabSz="914400" rtl="0" eaLnBrk="1" latinLnBrk="0" hangingPunct="1">
              <a:lnSpc>
                <a:spcPct val="100000"/>
              </a:lnSpc>
              <a:spcBef>
                <a:spcPts val="0"/>
              </a:spcBef>
              <a:spcAft>
                <a:spcPts val="600"/>
              </a:spcAft>
              <a:buFont typeface="Arial" panose="020B0604020202020204" pitchFamily="34" charset="0"/>
              <a:buNone/>
              <a:defRPr sz="2600" kern="1200" spc="300">
                <a:solidFill>
                  <a:schemeClr val="accent2"/>
                </a:solidFill>
                <a:latin typeface="+mn-lt"/>
                <a:ea typeface="+mn-ea"/>
                <a:cs typeface="+mn-cs"/>
              </a:defRPr>
            </a:lvl9pPr>
          </a:lstStyle>
          <a:p>
            <a:pPr lvl="8"/>
            <a:r>
              <a:rPr lang="en-GB" sz="5000" dirty="0">
                <a:solidFill>
                  <a:schemeClr val="bg1"/>
                </a:solidFill>
              </a:rPr>
              <a:t>55%</a:t>
            </a:r>
          </a:p>
        </p:txBody>
      </p:sp>
      <p:sp>
        <p:nvSpPr>
          <p:cNvPr id="18" name="Content Placeholder 3">
            <a:extLst>
              <a:ext uri="{FF2B5EF4-FFF2-40B4-BE49-F238E27FC236}">
                <a16:creationId xmlns:a16="http://schemas.microsoft.com/office/drawing/2014/main" id="{42C3F2FD-4B10-3E6B-C510-86E0BCC814B5}"/>
              </a:ext>
            </a:extLst>
          </p:cNvPr>
          <p:cNvSpPr txBox="1">
            <a:spLocks/>
          </p:cNvSpPr>
          <p:nvPr/>
        </p:nvSpPr>
        <p:spPr>
          <a:xfrm>
            <a:off x="7351295" y="4345574"/>
            <a:ext cx="2530642" cy="546350"/>
          </a:xfrm>
          <a:prstGeom prst="rect">
            <a:avLst/>
          </a:prstGeom>
        </p:spPr>
        <p:txBody>
          <a:bodyPr lIns="0" tIns="0" rIns="0" bIns="0"/>
          <a:lstStyle>
            <a:lvl1pPr marL="0" indent="0" algn="l" defTabSz="914400" rtl="0" eaLnBrk="1" latinLnBrk="0" hangingPunct="1">
              <a:lnSpc>
                <a:spcPct val="100000"/>
              </a:lnSpc>
              <a:spcBef>
                <a:spcPts val="0"/>
              </a:spcBef>
              <a:spcAft>
                <a:spcPts val="600"/>
              </a:spcAft>
              <a:buFont typeface="Arial" panose="020B0604020202020204" pitchFamily="34" charset="0"/>
              <a:buNone/>
              <a:defRPr sz="1800" b="1" kern="1200">
                <a:solidFill>
                  <a:schemeClr val="accent1"/>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600" kern="1200">
                <a:solidFill>
                  <a:schemeClr val="tx1"/>
                </a:solidFill>
                <a:latin typeface="+mn-lt"/>
                <a:ea typeface="+mn-ea"/>
                <a:cs typeface="+mn-cs"/>
              </a:defRPr>
            </a:lvl2pPr>
            <a:lvl3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360000" indent="-180000" algn="l" defTabSz="914400" rtl="0" eaLnBrk="1" latinLnBrk="0" hangingPunct="1">
              <a:lnSpc>
                <a:spcPct val="100000"/>
              </a:lnSpc>
              <a:spcBef>
                <a:spcPts val="0"/>
              </a:spcBef>
              <a:spcAft>
                <a:spcPts val="600"/>
              </a:spcAft>
              <a:buClr>
                <a:schemeClr val="accent2"/>
              </a:buClr>
              <a:buFont typeface="Arial" panose="020B0604020202020204" pitchFamily="34" charset="0"/>
              <a:buChar char="•"/>
              <a:defRPr sz="1600" kern="1200">
                <a:solidFill>
                  <a:schemeClr val="tx1"/>
                </a:solidFill>
                <a:latin typeface="+mn-lt"/>
                <a:ea typeface="+mn-ea"/>
                <a:cs typeface="+mn-cs"/>
              </a:defRPr>
            </a:lvl4pPr>
            <a:lvl5pPr marL="54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600" kern="1200">
                <a:solidFill>
                  <a:schemeClr val="tx1"/>
                </a:solidFill>
                <a:latin typeface="+mn-lt"/>
                <a:ea typeface="+mn-ea"/>
                <a:cs typeface="+mn-cs"/>
              </a:defRPr>
            </a:lvl5pPr>
            <a:lvl6pPr marL="180000" indent="-180000" algn="l" defTabSz="914400" rtl="0" eaLnBrk="1" latinLnBrk="0" hangingPunct="1">
              <a:lnSpc>
                <a:spcPct val="100000"/>
              </a:lnSpc>
              <a:spcBef>
                <a:spcPts val="0"/>
              </a:spcBef>
              <a:spcAft>
                <a:spcPts val="600"/>
              </a:spcAft>
              <a:buClr>
                <a:schemeClr val="accent1"/>
              </a:buClr>
              <a:buFont typeface="+mj-lt"/>
              <a:buAutoNum type="arabicPeriod"/>
              <a:defRPr sz="1600" kern="1200">
                <a:solidFill>
                  <a:schemeClr val="tx1"/>
                </a:solidFill>
                <a:latin typeface="+mn-lt"/>
                <a:ea typeface="+mn-ea"/>
                <a:cs typeface="+mn-cs"/>
              </a:defRPr>
            </a:lvl6pPr>
            <a:lvl7pPr marL="360000" indent="-180000" algn="l" defTabSz="914400" rtl="0" eaLnBrk="1" latinLnBrk="0" hangingPunct="1">
              <a:lnSpc>
                <a:spcPct val="100000"/>
              </a:lnSpc>
              <a:spcBef>
                <a:spcPts val="0"/>
              </a:spcBef>
              <a:spcAft>
                <a:spcPts val="600"/>
              </a:spcAft>
              <a:buClr>
                <a:schemeClr val="accent2"/>
              </a:buClr>
              <a:buFont typeface="+mj-lt"/>
              <a:buAutoNum type="alphaLcPeriod"/>
              <a:defRPr sz="1600" kern="1200">
                <a:solidFill>
                  <a:schemeClr val="tx1"/>
                </a:solidFill>
                <a:latin typeface="+mn-lt"/>
                <a:ea typeface="+mn-ea"/>
                <a:cs typeface="+mn-cs"/>
              </a:defRPr>
            </a:lvl7pPr>
            <a:lvl8pPr marL="540000" indent="-180000" algn="l" defTabSz="914400" rtl="0" eaLnBrk="1" latinLnBrk="0" hangingPunct="1">
              <a:lnSpc>
                <a:spcPct val="100000"/>
              </a:lnSpc>
              <a:spcBef>
                <a:spcPts val="0"/>
              </a:spcBef>
              <a:spcAft>
                <a:spcPts val="600"/>
              </a:spcAft>
              <a:buClr>
                <a:schemeClr val="accent1"/>
              </a:buClr>
              <a:buFont typeface="+mj-lt"/>
              <a:buAutoNum type="romanLcPeriod"/>
              <a:defRPr sz="1600" kern="1200">
                <a:solidFill>
                  <a:schemeClr val="tx1"/>
                </a:solidFill>
                <a:latin typeface="+mn-lt"/>
                <a:ea typeface="+mn-ea"/>
                <a:cs typeface="+mn-cs"/>
              </a:defRPr>
            </a:lvl8pPr>
            <a:lvl9pPr marL="0" indent="0" algn="l" defTabSz="914400" rtl="0" eaLnBrk="1" latinLnBrk="0" hangingPunct="1">
              <a:lnSpc>
                <a:spcPct val="100000"/>
              </a:lnSpc>
              <a:spcBef>
                <a:spcPts val="0"/>
              </a:spcBef>
              <a:spcAft>
                <a:spcPts val="600"/>
              </a:spcAft>
              <a:buFont typeface="Arial" panose="020B0604020202020204" pitchFamily="34" charset="0"/>
              <a:buNone/>
              <a:defRPr sz="2600" kern="1200" spc="300">
                <a:solidFill>
                  <a:schemeClr val="accent2"/>
                </a:solidFill>
                <a:latin typeface="+mn-lt"/>
                <a:ea typeface="+mn-ea"/>
                <a:cs typeface="+mn-cs"/>
              </a:defRPr>
            </a:lvl9pPr>
          </a:lstStyle>
          <a:p>
            <a:pPr lvl="1"/>
            <a:r>
              <a:rPr lang="en-GB" sz="1200" dirty="0">
                <a:solidFill>
                  <a:schemeClr val="bg1"/>
                </a:solidFill>
              </a:rPr>
              <a:t>Lorem ipsum dolor sit amet, consectetuer adipiscing elit. Maecenas porttitor congue massa. </a:t>
            </a:r>
          </a:p>
        </p:txBody>
      </p:sp>
      <p:cxnSp>
        <p:nvCxnSpPr>
          <p:cNvPr id="19" name="Straight Connector 18">
            <a:extLst>
              <a:ext uri="{FF2B5EF4-FFF2-40B4-BE49-F238E27FC236}">
                <a16:creationId xmlns:a16="http://schemas.microsoft.com/office/drawing/2014/main" id="{469D3DE1-4D22-A873-D4EF-149C0F9D9F89}"/>
              </a:ext>
            </a:extLst>
          </p:cNvPr>
          <p:cNvCxnSpPr>
            <a:cxnSpLocks/>
          </p:cNvCxnSpPr>
          <p:nvPr/>
        </p:nvCxnSpPr>
        <p:spPr>
          <a:xfrm>
            <a:off x="5799221" y="5051457"/>
            <a:ext cx="4082716" cy="0"/>
          </a:xfrm>
          <a:prstGeom prst="line">
            <a:avLst/>
          </a:prstGeom>
          <a:ln w="63500">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444041F1-5761-C983-2354-FA9A8DBC9898}"/>
              </a:ext>
            </a:extLst>
          </p:cNvPr>
          <p:cNvCxnSpPr>
            <a:cxnSpLocks/>
          </p:cNvCxnSpPr>
          <p:nvPr/>
        </p:nvCxnSpPr>
        <p:spPr>
          <a:xfrm>
            <a:off x="2346156" y="2905150"/>
            <a:ext cx="0" cy="54000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EAB1059-0E0E-0C8B-512D-5E1E628762A9}"/>
              </a:ext>
            </a:extLst>
          </p:cNvPr>
          <p:cNvCxnSpPr>
            <a:cxnSpLocks/>
          </p:cNvCxnSpPr>
          <p:nvPr/>
        </p:nvCxnSpPr>
        <p:spPr>
          <a:xfrm>
            <a:off x="2346156" y="1656851"/>
            <a:ext cx="0" cy="540000"/>
          </a:xfrm>
          <a:prstGeom prst="line">
            <a:avLst/>
          </a:prstGeom>
          <a:ln w="317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7" name="Content Placeholder 3">
            <a:extLst>
              <a:ext uri="{FF2B5EF4-FFF2-40B4-BE49-F238E27FC236}">
                <a16:creationId xmlns:a16="http://schemas.microsoft.com/office/drawing/2014/main" id="{65358D93-4FB7-9B20-128E-4A0255472F89}"/>
              </a:ext>
            </a:extLst>
          </p:cNvPr>
          <p:cNvSpPr txBox="1">
            <a:spLocks/>
          </p:cNvSpPr>
          <p:nvPr/>
        </p:nvSpPr>
        <p:spPr>
          <a:xfrm>
            <a:off x="5903495" y="1535114"/>
            <a:ext cx="1447800" cy="546350"/>
          </a:xfrm>
          <a:prstGeom prst="rect">
            <a:avLst/>
          </a:prstGeom>
        </p:spPr>
        <p:txBody>
          <a:bodyPr lIns="0" tIns="0" rIns="0" bIns="0"/>
          <a:lstStyle>
            <a:lvl1pPr marL="0" indent="0" algn="l" defTabSz="914400" rtl="0" eaLnBrk="1" latinLnBrk="0" hangingPunct="1">
              <a:lnSpc>
                <a:spcPct val="100000"/>
              </a:lnSpc>
              <a:spcBef>
                <a:spcPts val="0"/>
              </a:spcBef>
              <a:spcAft>
                <a:spcPts val="600"/>
              </a:spcAft>
              <a:buFont typeface="Arial" panose="020B0604020202020204" pitchFamily="34" charset="0"/>
              <a:buNone/>
              <a:defRPr sz="1800" b="1" kern="1200">
                <a:solidFill>
                  <a:schemeClr val="accent1"/>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600" kern="1200">
                <a:solidFill>
                  <a:schemeClr val="tx1"/>
                </a:solidFill>
                <a:latin typeface="+mn-lt"/>
                <a:ea typeface="+mn-ea"/>
                <a:cs typeface="+mn-cs"/>
              </a:defRPr>
            </a:lvl2pPr>
            <a:lvl3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360000" indent="-180000" algn="l" defTabSz="914400" rtl="0" eaLnBrk="1" latinLnBrk="0" hangingPunct="1">
              <a:lnSpc>
                <a:spcPct val="100000"/>
              </a:lnSpc>
              <a:spcBef>
                <a:spcPts val="0"/>
              </a:spcBef>
              <a:spcAft>
                <a:spcPts val="600"/>
              </a:spcAft>
              <a:buClr>
                <a:schemeClr val="accent2"/>
              </a:buClr>
              <a:buFont typeface="Arial" panose="020B0604020202020204" pitchFamily="34" charset="0"/>
              <a:buChar char="•"/>
              <a:defRPr sz="1600" kern="1200">
                <a:solidFill>
                  <a:schemeClr val="tx1"/>
                </a:solidFill>
                <a:latin typeface="+mn-lt"/>
                <a:ea typeface="+mn-ea"/>
                <a:cs typeface="+mn-cs"/>
              </a:defRPr>
            </a:lvl4pPr>
            <a:lvl5pPr marL="54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600" kern="1200">
                <a:solidFill>
                  <a:schemeClr val="tx1"/>
                </a:solidFill>
                <a:latin typeface="+mn-lt"/>
                <a:ea typeface="+mn-ea"/>
                <a:cs typeface="+mn-cs"/>
              </a:defRPr>
            </a:lvl5pPr>
            <a:lvl6pPr marL="180000" indent="-180000" algn="l" defTabSz="914400" rtl="0" eaLnBrk="1" latinLnBrk="0" hangingPunct="1">
              <a:lnSpc>
                <a:spcPct val="100000"/>
              </a:lnSpc>
              <a:spcBef>
                <a:spcPts val="0"/>
              </a:spcBef>
              <a:spcAft>
                <a:spcPts val="600"/>
              </a:spcAft>
              <a:buClr>
                <a:schemeClr val="accent1"/>
              </a:buClr>
              <a:buFont typeface="+mj-lt"/>
              <a:buAutoNum type="arabicPeriod"/>
              <a:defRPr sz="1600" kern="1200">
                <a:solidFill>
                  <a:schemeClr val="tx1"/>
                </a:solidFill>
                <a:latin typeface="+mn-lt"/>
                <a:ea typeface="+mn-ea"/>
                <a:cs typeface="+mn-cs"/>
              </a:defRPr>
            </a:lvl6pPr>
            <a:lvl7pPr marL="360000" indent="-180000" algn="l" defTabSz="914400" rtl="0" eaLnBrk="1" latinLnBrk="0" hangingPunct="1">
              <a:lnSpc>
                <a:spcPct val="100000"/>
              </a:lnSpc>
              <a:spcBef>
                <a:spcPts val="0"/>
              </a:spcBef>
              <a:spcAft>
                <a:spcPts val="600"/>
              </a:spcAft>
              <a:buClr>
                <a:schemeClr val="accent2"/>
              </a:buClr>
              <a:buFont typeface="+mj-lt"/>
              <a:buAutoNum type="alphaLcPeriod"/>
              <a:defRPr sz="1600" kern="1200">
                <a:solidFill>
                  <a:schemeClr val="tx1"/>
                </a:solidFill>
                <a:latin typeface="+mn-lt"/>
                <a:ea typeface="+mn-ea"/>
                <a:cs typeface="+mn-cs"/>
              </a:defRPr>
            </a:lvl7pPr>
            <a:lvl8pPr marL="540000" indent="-180000" algn="l" defTabSz="914400" rtl="0" eaLnBrk="1" latinLnBrk="0" hangingPunct="1">
              <a:lnSpc>
                <a:spcPct val="100000"/>
              </a:lnSpc>
              <a:spcBef>
                <a:spcPts val="0"/>
              </a:spcBef>
              <a:spcAft>
                <a:spcPts val="600"/>
              </a:spcAft>
              <a:buClr>
                <a:schemeClr val="accent1"/>
              </a:buClr>
              <a:buFont typeface="+mj-lt"/>
              <a:buAutoNum type="romanLcPeriod"/>
              <a:defRPr sz="1600" kern="1200">
                <a:solidFill>
                  <a:schemeClr val="tx1"/>
                </a:solidFill>
                <a:latin typeface="+mn-lt"/>
                <a:ea typeface="+mn-ea"/>
                <a:cs typeface="+mn-cs"/>
              </a:defRPr>
            </a:lvl8pPr>
            <a:lvl9pPr marL="0" indent="0" algn="l" defTabSz="914400" rtl="0" eaLnBrk="1" latinLnBrk="0" hangingPunct="1">
              <a:lnSpc>
                <a:spcPct val="100000"/>
              </a:lnSpc>
              <a:spcBef>
                <a:spcPts val="0"/>
              </a:spcBef>
              <a:spcAft>
                <a:spcPts val="600"/>
              </a:spcAft>
              <a:buFont typeface="Arial" panose="020B0604020202020204" pitchFamily="34" charset="0"/>
              <a:buNone/>
              <a:defRPr sz="2600" kern="1200" spc="300">
                <a:solidFill>
                  <a:schemeClr val="accent2"/>
                </a:solidFill>
                <a:latin typeface="+mn-lt"/>
                <a:ea typeface="+mn-ea"/>
                <a:cs typeface="+mn-cs"/>
              </a:defRPr>
            </a:lvl9pPr>
          </a:lstStyle>
          <a:p>
            <a:pPr lvl="8"/>
            <a:r>
              <a:rPr lang="en-GB" sz="5000" dirty="0">
                <a:solidFill>
                  <a:schemeClr val="accent3"/>
                </a:solidFill>
              </a:rPr>
              <a:t>95%</a:t>
            </a:r>
          </a:p>
        </p:txBody>
      </p:sp>
      <p:sp>
        <p:nvSpPr>
          <p:cNvPr id="28" name="Content Placeholder 3">
            <a:extLst>
              <a:ext uri="{FF2B5EF4-FFF2-40B4-BE49-F238E27FC236}">
                <a16:creationId xmlns:a16="http://schemas.microsoft.com/office/drawing/2014/main" id="{85A9F2E2-F9D4-51EA-8A4C-4265E7C07B97}"/>
              </a:ext>
            </a:extLst>
          </p:cNvPr>
          <p:cNvSpPr txBox="1">
            <a:spLocks/>
          </p:cNvSpPr>
          <p:nvPr/>
        </p:nvSpPr>
        <p:spPr>
          <a:xfrm>
            <a:off x="7591926" y="1650501"/>
            <a:ext cx="2530642" cy="546350"/>
          </a:xfrm>
          <a:prstGeom prst="rect">
            <a:avLst/>
          </a:prstGeom>
        </p:spPr>
        <p:txBody>
          <a:bodyPr lIns="0" tIns="0" rIns="0" bIns="0"/>
          <a:lstStyle>
            <a:lvl1pPr marL="0" indent="0" algn="l" defTabSz="914400" rtl="0" eaLnBrk="1" latinLnBrk="0" hangingPunct="1">
              <a:lnSpc>
                <a:spcPct val="100000"/>
              </a:lnSpc>
              <a:spcBef>
                <a:spcPts val="0"/>
              </a:spcBef>
              <a:spcAft>
                <a:spcPts val="600"/>
              </a:spcAft>
              <a:buFont typeface="Arial" panose="020B0604020202020204" pitchFamily="34" charset="0"/>
              <a:buNone/>
              <a:defRPr sz="1800" b="1" kern="1200">
                <a:solidFill>
                  <a:schemeClr val="accent1"/>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600" kern="1200">
                <a:solidFill>
                  <a:schemeClr val="tx1"/>
                </a:solidFill>
                <a:latin typeface="+mn-lt"/>
                <a:ea typeface="+mn-ea"/>
                <a:cs typeface="+mn-cs"/>
              </a:defRPr>
            </a:lvl2pPr>
            <a:lvl3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360000" indent="-180000" algn="l" defTabSz="914400" rtl="0" eaLnBrk="1" latinLnBrk="0" hangingPunct="1">
              <a:lnSpc>
                <a:spcPct val="100000"/>
              </a:lnSpc>
              <a:spcBef>
                <a:spcPts val="0"/>
              </a:spcBef>
              <a:spcAft>
                <a:spcPts val="600"/>
              </a:spcAft>
              <a:buClr>
                <a:schemeClr val="accent2"/>
              </a:buClr>
              <a:buFont typeface="Arial" panose="020B0604020202020204" pitchFamily="34" charset="0"/>
              <a:buChar char="•"/>
              <a:defRPr sz="1600" kern="1200">
                <a:solidFill>
                  <a:schemeClr val="tx1"/>
                </a:solidFill>
                <a:latin typeface="+mn-lt"/>
                <a:ea typeface="+mn-ea"/>
                <a:cs typeface="+mn-cs"/>
              </a:defRPr>
            </a:lvl4pPr>
            <a:lvl5pPr marL="54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600" kern="1200">
                <a:solidFill>
                  <a:schemeClr val="tx1"/>
                </a:solidFill>
                <a:latin typeface="+mn-lt"/>
                <a:ea typeface="+mn-ea"/>
                <a:cs typeface="+mn-cs"/>
              </a:defRPr>
            </a:lvl5pPr>
            <a:lvl6pPr marL="180000" indent="-180000" algn="l" defTabSz="914400" rtl="0" eaLnBrk="1" latinLnBrk="0" hangingPunct="1">
              <a:lnSpc>
                <a:spcPct val="100000"/>
              </a:lnSpc>
              <a:spcBef>
                <a:spcPts val="0"/>
              </a:spcBef>
              <a:spcAft>
                <a:spcPts val="600"/>
              </a:spcAft>
              <a:buClr>
                <a:schemeClr val="accent1"/>
              </a:buClr>
              <a:buFont typeface="+mj-lt"/>
              <a:buAutoNum type="arabicPeriod"/>
              <a:defRPr sz="1600" kern="1200">
                <a:solidFill>
                  <a:schemeClr val="tx1"/>
                </a:solidFill>
                <a:latin typeface="+mn-lt"/>
                <a:ea typeface="+mn-ea"/>
                <a:cs typeface="+mn-cs"/>
              </a:defRPr>
            </a:lvl6pPr>
            <a:lvl7pPr marL="360000" indent="-180000" algn="l" defTabSz="914400" rtl="0" eaLnBrk="1" latinLnBrk="0" hangingPunct="1">
              <a:lnSpc>
                <a:spcPct val="100000"/>
              </a:lnSpc>
              <a:spcBef>
                <a:spcPts val="0"/>
              </a:spcBef>
              <a:spcAft>
                <a:spcPts val="600"/>
              </a:spcAft>
              <a:buClr>
                <a:schemeClr val="accent2"/>
              </a:buClr>
              <a:buFont typeface="+mj-lt"/>
              <a:buAutoNum type="alphaLcPeriod"/>
              <a:defRPr sz="1600" kern="1200">
                <a:solidFill>
                  <a:schemeClr val="tx1"/>
                </a:solidFill>
                <a:latin typeface="+mn-lt"/>
                <a:ea typeface="+mn-ea"/>
                <a:cs typeface="+mn-cs"/>
              </a:defRPr>
            </a:lvl7pPr>
            <a:lvl8pPr marL="540000" indent="-180000" algn="l" defTabSz="914400" rtl="0" eaLnBrk="1" latinLnBrk="0" hangingPunct="1">
              <a:lnSpc>
                <a:spcPct val="100000"/>
              </a:lnSpc>
              <a:spcBef>
                <a:spcPts val="0"/>
              </a:spcBef>
              <a:spcAft>
                <a:spcPts val="600"/>
              </a:spcAft>
              <a:buClr>
                <a:schemeClr val="accent1"/>
              </a:buClr>
              <a:buFont typeface="+mj-lt"/>
              <a:buAutoNum type="romanLcPeriod"/>
              <a:defRPr sz="1600" kern="1200">
                <a:solidFill>
                  <a:schemeClr val="tx1"/>
                </a:solidFill>
                <a:latin typeface="+mn-lt"/>
                <a:ea typeface="+mn-ea"/>
                <a:cs typeface="+mn-cs"/>
              </a:defRPr>
            </a:lvl8pPr>
            <a:lvl9pPr marL="0" indent="0" algn="l" defTabSz="914400" rtl="0" eaLnBrk="1" latinLnBrk="0" hangingPunct="1">
              <a:lnSpc>
                <a:spcPct val="100000"/>
              </a:lnSpc>
              <a:spcBef>
                <a:spcPts val="0"/>
              </a:spcBef>
              <a:spcAft>
                <a:spcPts val="600"/>
              </a:spcAft>
              <a:buFont typeface="Arial" panose="020B0604020202020204" pitchFamily="34" charset="0"/>
              <a:buNone/>
              <a:defRPr sz="2600" kern="1200" spc="300">
                <a:solidFill>
                  <a:schemeClr val="accent2"/>
                </a:solidFill>
                <a:latin typeface="+mn-lt"/>
                <a:ea typeface="+mn-ea"/>
                <a:cs typeface="+mn-cs"/>
              </a:defRPr>
            </a:lvl9pPr>
          </a:lstStyle>
          <a:p>
            <a:pPr lvl="1"/>
            <a:r>
              <a:rPr lang="en-GB" sz="1200" dirty="0"/>
              <a:t>Lorem ipsum dolor sit amet, consectetuer adipiscing elit. Maecenas porttitor congue massa. </a:t>
            </a:r>
          </a:p>
        </p:txBody>
      </p:sp>
      <p:cxnSp>
        <p:nvCxnSpPr>
          <p:cNvPr id="32" name="Straight Connector 31">
            <a:extLst>
              <a:ext uri="{FF2B5EF4-FFF2-40B4-BE49-F238E27FC236}">
                <a16:creationId xmlns:a16="http://schemas.microsoft.com/office/drawing/2014/main" id="{688D0EBF-9BAC-82C5-5094-542D09BB8F9B}"/>
              </a:ext>
            </a:extLst>
          </p:cNvPr>
          <p:cNvCxnSpPr>
            <a:cxnSpLocks/>
          </p:cNvCxnSpPr>
          <p:nvPr/>
        </p:nvCxnSpPr>
        <p:spPr>
          <a:xfrm>
            <a:off x="7411451" y="1656851"/>
            <a:ext cx="0" cy="540000"/>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13F0ACB1-999E-223E-9610-A5515B435406}"/>
              </a:ext>
            </a:extLst>
          </p:cNvPr>
          <p:cNvSpPr/>
          <p:nvPr/>
        </p:nvSpPr>
        <p:spPr>
          <a:xfrm>
            <a:off x="5799221" y="2790717"/>
            <a:ext cx="4082716" cy="890704"/>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Content Placeholder 3">
            <a:extLst>
              <a:ext uri="{FF2B5EF4-FFF2-40B4-BE49-F238E27FC236}">
                <a16:creationId xmlns:a16="http://schemas.microsoft.com/office/drawing/2014/main" id="{17DC26F1-E0B8-069D-DBE3-6AFF7B49FFA9}"/>
              </a:ext>
            </a:extLst>
          </p:cNvPr>
          <p:cNvSpPr txBox="1">
            <a:spLocks/>
          </p:cNvSpPr>
          <p:nvPr/>
        </p:nvSpPr>
        <p:spPr>
          <a:xfrm>
            <a:off x="5903495" y="2860151"/>
            <a:ext cx="1447800" cy="546350"/>
          </a:xfrm>
          <a:prstGeom prst="rect">
            <a:avLst/>
          </a:prstGeom>
        </p:spPr>
        <p:txBody>
          <a:bodyPr lIns="0" tIns="0" rIns="0" bIns="0"/>
          <a:lstStyle>
            <a:lvl1pPr marL="0" indent="0" algn="l" defTabSz="914400" rtl="0" eaLnBrk="1" latinLnBrk="0" hangingPunct="1">
              <a:lnSpc>
                <a:spcPct val="100000"/>
              </a:lnSpc>
              <a:spcBef>
                <a:spcPts val="0"/>
              </a:spcBef>
              <a:spcAft>
                <a:spcPts val="600"/>
              </a:spcAft>
              <a:buFont typeface="Arial" panose="020B0604020202020204" pitchFamily="34" charset="0"/>
              <a:buNone/>
              <a:defRPr sz="1800" b="1" kern="1200">
                <a:solidFill>
                  <a:schemeClr val="accent1"/>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600" kern="1200">
                <a:solidFill>
                  <a:schemeClr val="tx1"/>
                </a:solidFill>
                <a:latin typeface="+mn-lt"/>
                <a:ea typeface="+mn-ea"/>
                <a:cs typeface="+mn-cs"/>
              </a:defRPr>
            </a:lvl2pPr>
            <a:lvl3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360000" indent="-180000" algn="l" defTabSz="914400" rtl="0" eaLnBrk="1" latinLnBrk="0" hangingPunct="1">
              <a:lnSpc>
                <a:spcPct val="100000"/>
              </a:lnSpc>
              <a:spcBef>
                <a:spcPts val="0"/>
              </a:spcBef>
              <a:spcAft>
                <a:spcPts val="600"/>
              </a:spcAft>
              <a:buClr>
                <a:schemeClr val="accent2"/>
              </a:buClr>
              <a:buFont typeface="Arial" panose="020B0604020202020204" pitchFamily="34" charset="0"/>
              <a:buChar char="•"/>
              <a:defRPr sz="1600" kern="1200">
                <a:solidFill>
                  <a:schemeClr val="tx1"/>
                </a:solidFill>
                <a:latin typeface="+mn-lt"/>
                <a:ea typeface="+mn-ea"/>
                <a:cs typeface="+mn-cs"/>
              </a:defRPr>
            </a:lvl4pPr>
            <a:lvl5pPr marL="54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600" kern="1200">
                <a:solidFill>
                  <a:schemeClr val="tx1"/>
                </a:solidFill>
                <a:latin typeface="+mn-lt"/>
                <a:ea typeface="+mn-ea"/>
                <a:cs typeface="+mn-cs"/>
              </a:defRPr>
            </a:lvl5pPr>
            <a:lvl6pPr marL="180000" indent="-180000" algn="l" defTabSz="914400" rtl="0" eaLnBrk="1" latinLnBrk="0" hangingPunct="1">
              <a:lnSpc>
                <a:spcPct val="100000"/>
              </a:lnSpc>
              <a:spcBef>
                <a:spcPts val="0"/>
              </a:spcBef>
              <a:spcAft>
                <a:spcPts val="600"/>
              </a:spcAft>
              <a:buClr>
                <a:schemeClr val="accent1"/>
              </a:buClr>
              <a:buFont typeface="+mj-lt"/>
              <a:buAutoNum type="arabicPeriod"/>
              <a:defRPr sz="1600" kern="1200">
                <a:solidFill>
                  <a:schemeClr val="tx1"/>
                </a:solidFill>
                <a:latin typeface="+mn-lt"/>
                <a:ea typeface="+mn-ea"/>
                <a:cs typeface="+mn-cs"/>
              </a:defRPr>
            </a:lvl6pPr>
            <a:lvl7pPr marL="360000" indent="-180000" algn="l" defTabSz="914400" rtl="0" eaLnBrk="1" latinLnBrk="0" hangingPunct="1">
              <a:lnSpc>
                <a:spcPct val="100000"/>
              </a:lnSpc>
              <a:spcBef>
                <a:spcPts val="0"/>
              </a:spcBef>
              <a:spcAft>
                <a:spcPts val="600"/>
              </a:spcAft>
              <a:buClr>
                <a:schemeClr val="accent2"/>
              </a:buClr>
              <a:buFont typeface="+mj-lt"/>
              <a:buAutoNum type="alphaLcPeriod"/>
              <a:defRPr sz="1600" kern="1200">
                <a:solidFill>
                  <a:schemeClr val="tx1"/>
                </a:solidFill>
                <a:latin typeface="+mn-lt"/>
                <a:ea typeface="+mn-ea"/>
                <a:cs typeface="+mn-cs"/>
              </a:defRPr>
            </a:lvl7pPr>
            <a:lvl8pPr marL="540000" indent="-180000" algn="l" defTabSz="914400" rtl="0" eaLnBrk="1" latinLnBrk="0" hangingPunct="1">
              <a:lnSpc>
                <a:spcPct val="100000"/>
              </a:lnSpc>
              <a:spcBef>
                <a:spcPts val="0"/>
              </a:spcBef>
              <a:spcAft>
                <a:spcPts val="600"/>
              </a:spcAft>
              <a:buClr>
                <a:schemeClr val="accent1"/>
              </a:buClr>
              <a:buFont typeface="+mj-lt"/>
              <a:buAutoNum type="romanLcPeriod"/>
              <a:defRPr sz="1600" kern="1200">
                <a:solidFill>
                  <a:schemeClr val="tx1"/>
                </a:solidFill>
                <a:latin typeface="+mn-lt"/>
                <a:ea typeface="+mn-ea"/>
                <a:cs typeface="+mn-cs"/>
              </a:defRPr>
            </a:lvl8pPr>
            <a:lvl9pPr marL="0" indent="0" algn="l" defTabSz="914400" rtl="0" eaLnBrk="1" latinLnBrk="0" hangingPunct="1">
              <a:lnSpc>
                <a:spcPct val="100000"/>
              </a:lnSpc>
              <a:spcBef>
                <a:spcPts val="0"/>
              </a:spcBef>
              <a:spcAft>
                <a:spcPts val="600"/>
              </a:spcAft>
              <a:buFont typeface="Arial" panose="020B0604020202020204" pitchFamily="34" charset="0"/>
              <a:buNone/>
              <a:defRPr sz="2600" kern="1200" spc="300">
                <a:solidFill>
                  <a:schemeClr val="accent2"/>
                </a:solidFill>
                <a:latin typeface="+mn-lt"/>
                <a:ea typeface="+mn-ea"/>
                <a:cs typeface="+mn-cs"/>
              </a:defRPr>
            </a:lvl9pPr>
          </a:lstStyle>
          <a:p>
            <a:pPr lvl="8"/>
            <a:r>
              <a:rPr lang="en-GB" sz="5000" dirty="0">
                <a:solidFill>
                  <a:schemeClr val="accent3"/>
                </a:solidFill>
              </a:rPr>
              <a:t>55%</a:t>
            </a:r>
          </a:p>
        </p:txBody>
      </p:sp>
      <p:sp>
        <p:nvSpPr>
          <p:cNvPr id="35" name="Content Placeholder 3">
            <a:extLst>
              <a:ext uri="{FF2B5EF4-FFF2-40B4-BE49-F238E27FC236}">
                <a16:creationId xmlns:a16="http://schemas.microsoft.com/office/drawing/2014/main" id="{9ECE454B-4523-39F8-89DB-258F77976AFD}"/>
              </a:ext>
            </a:extLst>
          </p:cNvPr>
          <p:cNvSpPr txBox="1">
            <a:spLocks/>
          </p:cNvSpPr>
          <p:nvPr/>
        </p:nvSpPr>
        <p:spPr>
          <a:xfrm>
            <a:off x="7351295" y="2975538"/>
            <a:ext cx="2530642" cy="546350"/>
          </a:xfrm>
          <a:prstGeom prst="rect">
            <a:avLst/>
          </a:prstGeom>
        </p:spPr>
        <p:txBody>
          <a:bodyPr lIns="0" tIns="0" rIns="0" bIns="0"/>
          <a:lstStyle>
            <a:lvl1pPr marL="0" indent="0" algn="l" defTabSz="914400" rtl="0" eaLnBrk="1" latinLnBrk="0" hangingPunct="1">
              <a:lnSpc>
                <a:spcPct val="100000"/>
              </a:lnSpc>
              <a:spcBef>
                <a:spcPts val="0"/>
              </a:spcBef>
              <a:spcAft>
                <a:spcPts val="600"/>
              </a:spcAft>
              <a:buFont typeface="Arial" panose="020B0604020202020204" pitchFamily="34" charset="0"/>
              <a:buNone/>
              <a:defRPr sz="1800" b="1" kern="1200">
                <a:solidFill>
                  <a:schemeClr val="accent1"/>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600" kern="1200">
                <a:solidFill>
                  <a:schemeClr val="tx1"/>
                </a:solidFill>
                <a:latin typeface="+mn-lt"/>
                <a:ea typeface="+mn-ea"/>
                <a:cs typeface="+mn-cs"/>
              </a:defRPr>
            </a:lvl2pPr>
            <a:lvl3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360000" indent="-180000" algn="l" defTabSz="914400" rtl="0" eaLnBrk="1" latinLnBrk="0" hangingPunct="1">
              <a:lnSpc>
                <a:spcPct val="100000"/>
              </a:lnSpc>
              <a:spcBef>
                <a:spcPts val="0"/>
              </a:spcBef>
              <a:spcAft>
                <a:spcPts val="600"/>
              </a:spcAft>
              <a:buClr>
                <a:schemeClr val="accent2"/>
              </a:buClr>
              <a:buFont typeface="Arial" panose="020B0604020202020204" pitchFamily="34" charset="0"/>
              <a:buChar char="•"/>
              <a:defRPr sz="1600" kern="1200">
                <a:solidFill>
                  <a:schemeClr val="tx1"/>
                </a:solidFill>
                <a:latin typeface="+mn-lt"/>
                <a:ea typeface="+mn-ea"/>
                <a:cs typeface="+mn-cs"/>
              </a:defRPr>
            </a:lvl4pPr>
            <a:lvl5pPr marL="54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600" kern="1200">
                <a:solidFill>
                  <a:schemeClr val="tx1"/>
                </a:solidFill>
                <a:latin typeface="+mn-lt"/>
                <a:ea typeface="+mn-ea"/>
                <a:cs typeface="+mn-cs"/>
              </a:defRPr>
            </a:lvl5pPr>
            <a:lvl6pPr marL="180000" indent="-180000" algn="l" defTabSz="914400" rtl="0" eaLnBrk="1" latinLnBrk="0" hangingPunct="1">
              <a:lnSpc>
                <a:spcPct val="100000"/>
              </a:lnSpc>
              <a:spcBef>
                <a:spcPts val="0"/>
              </a:spcBef>
              <a:spcAft>
                <a:spcPts val="600"/>
              </a:spcAft>
              <a:buClr>
                <a:schemeClr val="accent1"/>
              </a:buClr>
              <a:buFont typeface="+mj-lt"/>
              <a:buAutoNum type="arabicPeriod"/>
              <a:defRPr sz="1600" kern="1200">
                <a:solidFill>
                  <a:schemeClr val="tx1"/>
                </a:solidFill>
                <a:latin typeface="+mn-lt"/>
                <a:ea typeface="+mn-ea"/>
                <a:cs typeface="+mn-cs"/>
              </a:defRPr>
            </a:lvl6pPr>
            <a:lvl7pPr marL="360000" indent="-180000" algn="l" defTabSz="914400" rtl="0" eaLnBrk="1" latinLnBrk="0" hangingPunct="1">
              <a:lnSpc>
                <a:spcPct val="100000"/>
              </a:lnSpc>
              <a:spcBef>
                <a:spcPts val="0"/>
              </a:spcBef>
              <a:spcAft>
                <a:spcPts val="600"/>
              </a:spcAft>
              <a:buClr>
                <a:schemeClr val="accent2"/>
              </a:buClr>
              <a:buFont typeface="+mj-lt"/>
              <a:buAutoNum type="alphaLcPeriod"/>
              <a:defRPr sz="1600" kern="1200">
                <a:solidFill>
                  <a:schemeClr val="tx1"/>
                </a:solidFill>
                <a:latin typeface="+mn-lt"/>
                <a:ea typeface="+mn-ea"/>
                <a:cs typeface="+mn-cs"/>
              </a:defRPr>
            </a:lvl7pPr>
            <a:lvl8pPr marL="540000" indent="-180000" algn="l" defTabSz="914400" rtl="0" eaLnBrk="1" latinLnBrk="0" hangingPunct="1">
              <a:lnSpc>
                <a:spcPct val="100000"/>
              </a:lnSpc>
              <a:spcBef>
                <a:spcPts val="0"/>
              </a:spcBef>
              <a:spcAft>
                <a:spcPts val="600"/>
              </a:spcAft>
              <a:buClr>
                <a:schemeClr val="accent1"/>
              </a:buClr>
              <a:buFont typeface="+mj-lt"/>
              <a:buAutoNum type="romanLcPeriod"/>
              <a:defRPr sz="1600" kern="1200">
                <a:solidFill>
                  <a:schemeClr val="tx1"/>
                </a:solidFill>
                <a:latin typeface="+mn-lt"/>
                <a:ea typeface="+mn-ea"/>
                <a:cs typeface="+mn-cs"/>
              </a:defRPr>
            </a:lvl8pPr>
            <a:lvl9pPr marL="0" indent="0" algn="l" defTabSz="914400" rtl="0" eaLnBrk="1" latinLnBrk="0" hangingPunct="1">
              <a:lnSpc>
                <a:spcPct val="100000"/>
              </a:lnSpc>
              <a:spcBef>
                <a:spcPts val="0"/>
              </a:spcBef>
              <a:spcAft>
                <a:spcPts val="600"/>
              </a:spcAft>
              <a:buFont typeface="Arial" panose="020B0604020202020204" pitchFamily="34" charset="0"/>
              <a:buNone/>
              <a:defRPr sz="2600" kern="1200" spc="300">
                <a:solidFill>
                  <a:schemeClr val="accent2"/>
                </a:solidFill>
                <a:latin typeface="+mn-lt"/>
                <a:ea typeface="+mn-ea"/>
                <a:cs typeface="+mn-cs"/>
              </a:defRPr>
            </a:lvl9pPr>
          </a:lstStyle>
          <a:p>
            <a:pPr lvl="1"/>
            <a:r>
              <a:rPr lang="en-GB" sz="1200" dirty="0">
                <a:solidFill>
                  <a:schemeClr val="accent3"/>
                </a:solidFill>
              </a:rPr>
              <a:t>Lorem ipsum dolor sit amet, consectetuer adipiscing elit. Maecenas porttitor congue massa. </a:t>
            </a:r>
          </a:p>
        </p:txBody>
      </p:sp>
      <p:cxnSp>
        <p:nvCxnSpPr>
          <p:cNvPr id="36" name="Straight Connector 35">
            <a:extLst>
              <a:ext uri="{FF2B5EF4-FFF2-40B4-BE49-F238E27FC236}">
                <a16:creationId xmlns:a16="http://schemas.microsoft.com/office/drawing/2014/main" id="{1BCA1142-1EA5-9E51-7407-EDFE498C8062}"/>
              </a:ext>
            </a:extLst>
          </p:cNvPr>
          <p:cNvCxnSpPr>
            <a:cxnSpLocks/>
          </p:cNvCxnSpPr>
          <p:nvPr/>
        </p:nvCxnSpPr>
        <p:spPr>
          <a:xfrm>
            <a:off x="5799221" y="3681421"/>
            <a:ext cx="4082716" cy="0"/>
          </a:xfrm>
          <a:prstGeom prst="line">
            <a:avLst/>
          </a:prstGeom>
          <a:ln w="6350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5848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A758D1-E582-72F1-12AA-575D4BF20E9D}"/>
              </a:ext>
            </a:extLst>
          </p:cNvPr>
          <p:cNvSpPr>
            <a:spLocks noGrp="1"/>
          </p:cNvSpPr>
          <p:nvPr>
            <p:ph type="title"/>
          </p:nvPr>
        </p:nvSpPr>
        <p:spPr/>
        <p:txBody>
          <a:bodyPr/>
          <a:lstStyle/>
          <a:p>
            <a:r>
              <a:rPr lang="en-GB" dirty="0"/>
              <a:t>Thank you</a:t>
            </a:r>
          </a:p>
        </p:txBody>
      </p:sp>
      <p:sp>
        <p:nvSpPr>
          <p:cNvPr id="5" name="Text Placeholder 4">
            <a:extLst>
              <a:ext uri="{FF2B5EF4-FFF2-40B4-BE49-F238E27FC236}">
                <a16:creationId xmlns:a16="http://schemas.microsoft.com/office/drawing/2014/main" id="{E83FA30F-E770-D033-E835-562230AD3C59}"/>
              </a:ext>
            </a:extLst>
          </p:cNvPr>
          <p:cNvSpPr>
            <a:spLocks noGrp="1"/>
          </p:cNvSpPr>
          <p:nvPr>
            <p:ph type="body" sz="quarter" idx="10"/>
          </p:nvPr>
        </p:nvSpPr>
        <p:spPr/>
        <p:txBody>
          <a:bodyPr/>
          <a:lstStyle/>
          <a:p>
            <a:r>
              <a:rPr lang="en-GB" dirty="0"/>
              <a:t>Additional information if not needed please delete</a:t>
            </a:r>
          </a:p>
          <a:p>
            <a:pPr lvl="1"/>
            <a:r>
              <a:rPr lang="en-GB" dirty="0"/>
              <a:t>Additional information if not needed please delete</a:t>
            </a:r>
          </a:p>
          <a:p>
            <a:endParaRPr lang="en-GB" dirty="0"/>
          </a:p>
        </p:txBody>
      </p:sp>
    </p:spTree>
    <p:extLst>
      <p:ext uri="{BB962C8B-B14F-4D97-AF65-F5344CB8AC3E}">
        <p14:creationId xmlns:p14="http://schemas.microsoft.com/office/powerpoint/2010/main" val="4228361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0D8F56A4-C27C-D183-5E27-440BCE2C78CB}"/>
              </a:ext>
            </a:extLst>
          </p:cNvPr>
          <p:cNvSpPr>
            <a:spLocks noGrp="1"/>
          </p:cNvSpPr>
          <p:nvPr>
            <p:ph type="ftr" sz="quarter" idx="3"/>
          </p:nvPr>
        </p:nvSpPr>
        <p:spPr/>
        <p:txBody>
          <a:bodyPr/>
          <a:lstStyle/>
          <a:p>
            <a:r>
              <a:rPr lang="en-GB" dirty="0"/>
              <a:t>If footers are not needed please delete accordingly. </a:t>
            </a:r>
            <a:br>
              <a:rPr lang="en-GB" dirty="0"/>
            </a:br>
            <a:r>
              <a:rPr lang="en-GB" dirty="0"/>
              <a:t>If a footer is missing and you would like to add one, ensure you have nothing selected, click INSERT &gt; SLIDE NUMBER &gt; TICK ‘FOOTNOTE’ &gt; APPLY.</a:t>
            </a:r>
          </a:p>
        </p:txBody>
      </p:sp>
      <p:sp>
        <p:nvSpPr>
          <p:cNvPr id="2" name="Title 1">
            <a:extLst>
              <a:ext uri="{FF2B5EF4-FFF2-40B4-BE49-F238E27FC236}">
                <a16:creationId xmlns:a16="http://schemas.microsoft.com/office/drawing/2014/main" id="{D3A25AD9-66D8-F448-D569-57CB12C8A631}"/>
              </a:ext>
            </a:extLst>
          </p:cNvPr>
          <p:cNvSpPr>
            <a:spLocks noGrp="1"/>
          </p:cNvSpPr>
          <p:nvPr>
            <p:ph type="title"/>
          </p:nvPr>
        </p:nvSpPr>
        <p:spPr/>
        <p:txBody>
          <a:bodyPr/>
          <a:lstStyle/>
          <a:p>
            <a:pPr rtl="0"/>
            <a:r>
              <a:rPr lang="en-GB" dirty="0"/>
              <a:t>Disclosure of conflicts of interest</a:t>
            </a:r>
          </a:p>
        </p:txBody>
      </p:sp>
      <p:sp>
        <p:nvSpPr>
          <p:cNvPr id="7" name="Content Placeholder 6">
            <a:extLst>
              <a:ext uri="{FF2B5EF4-FFF2-40B4-BE49-F238E27FC236}">
                <a16:creationId xmlns:a16="http://schemas.microsoft.com/office/drawing/2014/main" id="{21C9B0F6-72A2-5FA6-2106-A3B3210EF584}"/>
              </a:ext>
            </a:extLst>
          </p:cNvPr>
          <p:cNvSpPr>
            <a:spLocks noGrp="1"/>
          </p:cNvSpPr>
          <p:nvPr>
            <p:ph sz="quarter" idx="10"/>
          </p:nvPr>
        </p:nvSpPr>
        <p:spPr>
          <a:xfrm>
            <a:off x="838199" y="1535113"/>
            <a:ext cx="6131943" cy="3832225"/>
          </a:xfrm>
        </p:spPr>
        <p:txBody>
          <a:bodyPr/>
          <a:lstStyle/>
          <a:p>
            <a:pPr lvl="1"/>
            <a:r>
              <a:rPr lang="en-GB" dirty="0"/>
              <a:t>"I here with declare the following paid or unpaid consultancies, business interests, grants and research support or sources of honoraria payments for the past three years, and anything else which could potentially be viewed as a conflict of interest:</a:t>
            </a:r>
          </a:p>
          <a:p>
            <a:br>
              <a:rPr lang="en-GB" dirty="0"/>
            </a:br>
            <a:r>
              <a:rPr lang="en-GB" dirty="0"/>
              <a:t>[Insert name of the company] / [Insert nature of the interest]</a:t>
            </a:r>
          </a:p>
          <a:p>
            <a:pPr rtl="0"/>
            <a:r>
              <a:rPr lang="en-GB" dirty="0"/>
              <a:t> </a:t>
            </a:r>
          </a:p>
          <a:p>
            <a:pPr rtl="0"/>
            <a:r>
              <a:rPr lang="en-GB" dirty="0"/>
              <a:t>or</a:t>
            </a:r>
          </a:p>
          <a:p>
            <a:pPr rtl="0"/>
            <a:r>
              <a:rPr lang="en-GB" dirty="0"/>
              <a:t> </a:t>
            </a:r>
          </a:p>
          <a:p>
            <a:pPr lvl="1"/>
            <a:r>
              <a:rPr lang="en-GB" dirty="0"/>
              <a:t>Nothing to declare"</a:t>
            </a:r>
          </a:p>
          <a:p>
            <a:endParaRPr lang="en-GB" dirty="0"/>
          </a:p>
        </p:txBody>
      </p:sp>
      <p:sp>
        <p:nvSpPr>
          <p:cNvPr id="6" name="Slide Number Placeholder 5">
            <a:extLst>
              <a:ext uri="{FF2B5EF4-FFF2-40B4-BE49-F238E27FC236}">
                <a16:creationId xmlns:a16="http://schemas.microsoft.com/office/drawing/2014/main" id="{33CB5398-97B1-3814-10CC-77BAF6E12D52}"/>
              </a:ext>
            </a:extLst>
          </p:cNvPr>
          <p:cNvSpPr>
            <a:spLocks noGrp="1"/>
          </p:cNvSpPr>
          <p:nvPr>
            <p:ph type="sldNum" sz="quarter" idx="4"/>
          </p:nvPr>
        </p:nvSpPr>
        <p:spPr/>
        <p:txBody>
          <a:bodyPr/>
          <a:lstStyle/>
          <a:p>
            <a:fld id="{2BD8AF8D-12D5-E24C-9093-99996CD5E574}" type="slidenum">
              <a:rPr lang="en-GB" smtClean="0"/>
              <a:pPr/>
              <a:t>2</a:t>
            </a:fld>
            <a:endParaRPr lang="en-GB" dirty="0"/>
          </a:p>
        </p:txBody>
      </p:sp>
    </p:spTree>
    <p:extLst>
      <p:ext uri="{BB962C8B-B14F-4D97-AF65-F5344CB8AC3E}">
        <p14:creationId xmlns:p14="http://schemas.microsoft.com/office/powerpoint/2010/main" val="1302098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0D8F56A4-C27C-D183-5E27-440BCE2C78CB}"/>
              </a:ext>
            </a:extLst>
          </p:cNvPr>
          <p:cNvSpPr>
            <a:spLocks noGrp="1"/>
          </p:cNvSpPr>
          <p:nvPr>
            <p:ph type="ftr" sz="quarter" idx="3"/>
          </p:nvPr>
        </p:nvSpPr>
        <p:spPr/>
        <p:txBody>
          <a:bodyPr/>
          <a:lstStyle/>
          <a:p>
            <a:r>
              <a:rPr lang="en-GB" dirty="0"/>
              <a:t>If footers are not needed please delete accordingly. </a:t>
            </a:r>
            <a:br>
              <a:rPr lang="en-GB" dirty="0"/>
            </a:br>
            <a:r>
              <a:rPr lang="en-GB" dirty="0"/>
              <a:t>If a footer is missing and you would like to add one, ensure you have nothing selected, click INSERT &gt; SLIDE NUMBER &gt; TICK ‘FOOTNOTE’ &gt; APPLY.</a:t>
            </a:r>
          </a:p>
        </p:txBody>
      </p:sp>
      <p:sp>
        <p:nvSpPr>
          <p:cNvPr id="7" name="Content Placeholder 6">
            <a:extLst>
              <a:ext uri="{FF2B5EF4-FFF2-40B4-BE49-F238E27FC236}">
                <a16:creationId xmlns:a16="http://schemas.microsoft.com/office/drawing/2014/main" id="{21C9B0F6-72A2-5FA6-2106-A3B3210EF584}"/>
              </a:ext>
            </a:extLst>
          </p:cNvPr>
          <p:cNvSpPr>
            <a:spLocks noGrp="1"/>
          </p:cNvSpPr>
          <p:nvPr>
            <p:ph sz="quarter" idx="10"/>
          </p:nvPr>
        </p:nvSpPr>
        <p:spPr>
          <a:xfrm>
            <a:off x="838199" y="2034734"/>
            <a:ext cx="10515600" cy="2207328"/>
          </a:xfrm>
        </p:spPr>
        <p:txBody>
          <a:bodyPr/>
          <a:lstStyle/>
          <a:p>
            <a:pPr algn="ctr"/>
            <a:r>
              <a:rPr lang="en-GB" sz="2000" dirty="0">
                <a:solidFill>
                  <a:schemeClr val="tx1"/>
                </a:solidFill>
              </a:rPr>
              <a:t>You are welcome to share details of this presentation responsibly and with credit on social media.</a:t>
            </a:r>
          </a:p>
          <a:p>
            <a:pPr algn="ctr" rtl="0"/>
            <a:r>
              <a:rPr lang="en-GB" sz="2400" dirty="0"/>
              <a:t> </a:t>
            </a:r>
          </a:p>
          <a:p>
            <a:pPr algn="ctr" rtl="0"/>
            <a:r>
              <a:rPr lang="en-GB" sz="2400" dirty="0"/>
              <a:t>or</a:t>
            </a:r>
          </a:p>
          <a:p>
            <a:pPr algn="ctr" rtl="0"/>
            <a:endParaRPr lang="en-GB" sz="2400" dirty="0"/>
          </a:p>
          <a:p>
            <a:pPr algn="ctr"/>
            <a:r>
              <a:rPr lang="en-GB" sz="2000" dirty="0">
                <a:solidFill>
                  <a:schemeClr val="tx1"/>
                </a:solidFill>
              </a:rPr>
              <a:t>Confidential – please do not share the content of this presentation. </a:t>
            </a:r>
          </a:p>
        </p:txBody>
      </p:sp>
      <p:sp>
        <p:nvSpPr>
          <p:cNvPr id="6" name="Slide Number Placeholder 5">
            <a:extLst>
              <a:ext uri="{FF2B5EF4-FFF2-40B4-BE49-F238E27FC236}">
                <a16:creationId xmlns:a16="http://schemas.microsoft.com/office/drawing/2014/main" id="{33CB5398-97B1-3814-10CC-77BAF6E12D52}"/>
              </a:ext>
            </a:extLst>
          </p:cNvPr>
          <p:cNvSpPr>
            <a:spLocks noGrp="1"/>
          </p:cNvSpPr>
          <p:nvPr>
            <p:ph type="sldNum" sz="quarter" idx="4"/>
          </p:nvPr>
        </p:nvSpPr>
        <p:spPr/>
        <p:txBody>
          <a:bodyPr/>
          <a:lstStyle/>
          <a:p>
            <a:fld id="{2BD8AF8D-12D5-E24C-9093-99996CD5E574}" type="slidenum">
              <a:rPr lang="en-GB" smtClean="0"/>
              <a:pPr/>
              <a:t>3</a:t>
            </a:fld>
            <a:endParaRPr lang="en-GB" dirty="0"/>
          </a:p>
        </p:txBody>
      </p:sp>
    </p:spTree>
    <p:extLst>
      <p:ext uri="{BB962C8B-B14F-4D97-AF65-F5344CB8AC3E}">
        <p14:creationId xmlns:p14="http://schemas.microsoft.com/office/powerpoint/2010/main" val="408750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D75CAA1-0E06-E83E-0F29-02074FCEFE3F}"/>
              </a:ext>
            </a:extLst>
          </p:cNvPr>
          <p:cNvSpPr>
            <a:spLocks noGrp="1"/>
          </p:cNvSpPr>
          <p:nvPr>
            <p:ph type="title"/>
          </p:nvPr>
        </p:nvSpPr>
        <p:spPr/>
        <p:txBody>
          <a:bodyPr/>
          <a:lstStyle/>
          <a:p>
            <a:r>
              <a:rPr lang="en-GB" dirty="0"/>
              <a:t>Divider title</a:t>
            </a:r>
          </a:p>
        </p:txBody>
      </p:sp>
      <p:sp>
        <p:nvSpPr>
          <p:cNvPr id="8" name="Text Placeholder 7">
            <a:extLst>
              <a:ext uri="{FF2B5EF4-FFF2-40B4-BE49-F238E27FC236}">
                <a16:creationId xmlns:a16="http://schemas.microsoft.com/office/drawing/2014/main" id="{0882AE48-1BE6-F9E7-A369-DE912C0D6CAC}"/>
              </a:ext>
            </a:extLst>
          </p:cNvPr>
          <p:cNvSpPr>
            <a:spLocks noGrp="1"/>
          </p:cNvSpPr>
          <p:nvPr>
            <p:ph type="body" sz="quarter" idx="10"/>
          </p:nvPr>
        </p:nvSpPr>
        <p:spPr/>
        <p:txBody>
          <a:bodyPr/>
          <a:lstStyle/>
          <a:p>
            <a:r>
              <a:rPr lang="en-GB" dirty="0"/>
              <a:t>Subtitle/Date</a:t>
            </a:r>
          </a:p>
          <a:p>
            <a:pPr lvl="1"/>
            <a:r>
              <a:rPr lang="en-GB" dirty="0"/>
              <a:t>Further information if needed</a:t>
            </a:r>
          </a:p>
          <a:p>
            <a:endParaRPr lang="en-GB" dirty="0"/>
          </a:p>
          <a:p>
            <a:endParaRPr lang="en-GB" dirty="0"/>
          </a:p>
        </p:txBody>
      </p:sp>
      <p:sp>
        <p:nvSpPr>
          <p:cNvPr id="9" name="Footer Placeholder 8">
            <a:extLst>
              <a:ext uri="{FF2B5EF4-FFF2-40B4-BE49-F238E27FC236}">
                <a16:creationId xmlns:a16="http://schemas.microsoft.com/office/drawing/2014/main" id="{36C3E88F-F518-1475-1ABE-04EAF6EA6FE7}"/>
              </a:ext>
            </a:extLst>
          </p:cNvPr>
          <p:cNvSpPr>
            <a:spLocks noGrp="1"/>
          </p:cNvSpPr>
          <p:nvPr>
            <p:ph type="ftr" sz="quarter" idx="3"/>
          </p:nvPr>
        </p:nvSpPr>
        <p:spPr/>
        <p:txBody>
          <a:bodyPr/>
          <a:lstStyle/>
          <a:p>
            <a:r>
              <a:rPr lang="en-GB" dirty="0"/>
              <a:t>If footers are not needed please delete accordingly. </a:t>
            </a:r>
            <a:br>
              <a:rPr lang="en-GB" dirty="0"/>
            </a:br>
            <a:r>
              <a:rPr lang="en-GB" dirty="0"/>
              <a:t>If a footer is missing and you would like to add one, ensure you have nothing selected, click INSERT &gt; SLIDE NUMBER &gt; TICK ‘FOOTNOTE’ &gt; APPLY.</a:t>
            </a:r>
          </a:p>
        </p:txBody>
      </p:sp>
      <p:sp>
        <p:nvSpPr>
          <p:cNvPr id="10" name="Slide Number Placeholder 9">
            <a:extLst>
              <a:ext uri="{FF2B5EF4-FFF2-40B4-BE49-F238E27FC236}">
                <a16:creationId xmlns:a16="http://schemas.microsoft.com/office/drawing/2014/main" id="{C477B3D5-8569-A9C4-3051-4171B65B4286}"/>
              </a:ext>
            </a:extLst>
          </p:cNvPr>
          <p:cNvSpPr>
            <a:spLocks noGrp="1"/>
          </p:cNvSpPr>
          <p:nvPr>
            <p:ph type="sldNum" sz="quarter" idx="4"/>
          </p:nvPr>
        </p:nvSpPr>
        <p:spPr/>
        <p:txBody>
          <a:bodyPr/>
          <a:lstStyle/>
          <a:p>
            <a:fld id="{2BD8AF8D-12D5-E24C-9093-99996CD5E574}" type="slidenum">
              <a:rPr lang="en-GB" smtClean="0"/>
              <a:pPr/>
              <a:t>4</a:t>
            </a:fld>
            <a:endParaRPr lang="en-GB" dirty="0"/>
          </a:p>
        </p:txBody>
      </p:sp>
    </p:spTree>
    <p:extLst>
      <p:ext uri="{BB962C8B-B14F-4D97-AF65-F5344CB8AC3E}">
        <p14:creationId xmlns:p14="http://schemas.microsoft.com/office/powerpoint/2010/main" val="2211063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0D8F56A4-C27C-D183-5E27-440BCE2C78CB}"/>
              </a:ext>
            </a:extLst>
          </p:cNvPr>
          <p:cNvSpPr>
            <a:spLocks noGrp="1"/>
          </p:cNvSpPr>
          <p:nvPr>
            <p:ph type="ftr" sz="quarter" idx="3"/>
          </p:nvPr>
        </p:nvSpPr>
        <p:spPr/>
        <p:txBody>
          <a:bodyPr/>
          <a:lstStyle/>
          <a:p>
            <a:r>
              <a:rPr lang="en-GB" dirty="0"/>
              <a:t>If footers are not needed please delete accordingly. </a:t>
            </a:r>
            <a:br>
              <a:rPr lang="en-GB" dirty="0"/>
            </a:br>
            <a:r>
              <a:rPr lang="en-GB" dirty="0"/>
              <a:t>If a footer is missing and you would like to add one, ensure you have nothing selected, click INSERT &gt; SLIDE NUMBER &gt; TICK ‘FOOTNOTE’ &gt; APPLY.</a:t>
            </a:r>
          </a:p>
        </p:txBody>
      </p:sp>
      <p:sp>
        <p:nvSpPr>
          <p:cNvPr id="2" name="Title 1">
            <a:extLst>
              <a:ext uri="{FF2B5EF4-FFF2-40B4-BE49-F238E27FC236}">
                <a16:creationId xmlns:a16="http://schemas.microsoft.com/office/drawing/2014/main" id="{D3A25AD9-66D8-F448-D569-57CB12C8A631}"/>
              </a:ext>
            </a:extLst>
          </p:cNvPr>
          <p:cNvSpPr>
            <a:spLocks noGrp="1"/>
          </p:cNvSpPr>
          <p:nvPr>
            <p:ph type="title"/>
          </p:nvPr>
        </p:nvSpPr>
        <p:spPr/>
        <p:txBody>
          <a:bodyPr/>
          <a:lstStyle/>
          <a:p>
            <a:r>
              <a:rPr lang="en-GB" dirty="0"/>
              <a:t>One column layout</a:t>
            </a:r>
          </a:p>
        </p:txBody>
      </p:sp>
      <p:sp>
        <p:nvSpPr>
          <p:cNvPr id="10" name="Content Placeholder 9">
            <a:extLst>
              <a:ext uri="{FF2B5EF4-FFF2-40B4-BE49-F238E27FC236}">
                <a16:creationId xmlns:a16="http://schemas.microsoft.com/office/drawing/2014/main" id="{7540231B-7964-9E6C-BBCB-C15AB667CBE0}"/>
              </a:ext>
            </a:extLst>
          </p:cNvPr>
          <p:cNvSpPr>
            <a:spLocks noGrp="1"/>
          </p:cNvSpPr>
          <p:nvPr>
            <p:ph sz="quarter" idx="10"/>
          </p:nvPr>
        </p:nvSpPr>
        <p:spPr/>
        <p:txBody>
          <a:bodyPr/>
          <a:lstStyle/>
          <a:p>
            <a:r>
              <a:rPr lang="en-GB" dirty="0"/>
              <a:t>Subtitle – level 1</a:t>
            </a:r>
          </a:p>
          <a:p>
            <a:pPr lvl="1"/>
            <a:r>
              <a:rPr lang="en-GB" dirty="0"/>
              <a:t>Body text – level 2</a:t>
            </a:r>
          </a:p>
          <a:p>
            <a:pPr lvl="2"/>
            <a:r>
              <a:rPr lang="en-GB" dirty="0"/>
              <a:t>Bullet text – level 3</a:t>
            </a:r>
          </a:p>
          <a:p>
            <a:pPr lvl="3"/>
            <a:r>
              <a:rPr lang="en-GB" dirty="0"/>
              <a:t>Sub bullet text – level 4</a:t>
            </a:r>
          </a:p>
          <a:p>
            <a:pPr lvl="4"/>
            <a:r>
              <a:rPr lang="en-GB" dirty="0"/>
              <a:t>Sub Indent bullet text – level 5</a:t>
            </a:r>
          </a:p>
          <a:p>
            <a:pPr lvl="5"/>
            <a:r>
              <a:rPr lang="en-GB" dirty="0"/>
              <a:t>Numbered list text – level 6</a:t>
            </a:r>
          </a:p>
          <a:p>
            <a:pPr lvl="6"/>
            <a:r>
              <a:rPr lang="en-GB" dirty="0"/>
              <a:t>Sub numbered list text (alpha) – level 7</a:t>
            </a:r>
          </a:p>
          <a:p>
            <a:pPr lvl="7"/>
            <a:r>
              <a:rPr lang="en-GB" dirty="0"/>
              <a:t>Sub indent numbered list text (roman) – level 8</a:t>
            </a:r>
          </a:p>
          <a:p>
            <a:pPr lvl="8"/>
            <a:r>
              <a:rPr lang="en-GB" dirty="0"/>
              <a:t>Infographic/</a:t>
            </a:r>
            <a:r>
              <a:rPr lang="en-GB" dirty="0" err="1"/>
              <a:t>pullout</a:t>
            </a:r>
            <a:r>
              <a:rPr lang="en-GB" dirty="0"/>
              <a:t> text – level 9</a:t>
            </a:r>
          </a:p>
        </p:txBody>
      </p:sp>
      <p:sp>
        <p:nvSpPr>
          <p:cNvPr id="6" name="Slide Number Placeholder 5">
            <a:extLst>
              <a:ext uri="{FF2B5EF4-FFF2-40B4-BE49-F238E27FC236}">
                <a16:creationId xmlns:a16="http://schemas.microsoft.com/office/drawing/2014/main" id="{33CB5398-97B1-3814-10CC-77BAF6E12D52}"/>
              </a:ext>
            </a:extLst>
          </p:cNvPr>
          <p:cNvSpPr>
            <a:spLocks noGrp="1"/>
          </p:cNvSpPr>
          <p:nvPr>
            <p:ph type="sldNum" sz="quarter" idx="4"/>
          </p:nvPr>
        </p:nvSpPr>
        <p:spPr/>
        <p:txBody>
          <a:bodyPr/>
          <a:lstStyle/>
          <a:p>
            <a:fld id="{2BD8AF8D-12D5-E24C-9093-99996CD5E574}" type="slidenum">
              <a:rPr lang="en-GB" smtClean="0"/>
              <a:pPr/>
              <a:t>5</a:t>
            </a:fld>
            <a:endParaRPr lang="en-GB" dirty="0"/>
          </a:p>
        </p:txBody>
      </p:sp>
    </p:spTree>
    <p:extLst>
      <p:ext uri="{BB962C8B-B14F-4D97-AF65-F5344CB8AC3E}">
        <p14:creationId xmlns:p14="http://schemas.microsoft.com/office/powerpoint/2010/main" val="1901187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0D8F56A4-C27C-D183-5E27-440BCE2C78CB}"/>
              </a:ext>
            </a:extLst>
          </p:cNvPr>
          <p:cNvSpPr>
            <a:spLocks noGrp="1"/>
          </p:cNvSpPr>
          <p:nvPr>
            <p:ph type="ftr" sz="quarter" idx="3"/>
          </p:nvPr>
        </p:nvSpPr>
        <p:spPr/>
        <p:txBody>
          <a:bodyPr/>
          <a:lstStyle/>
          <a:p>
            <a:r>
              <a:rPr lang="en-GB" dirty="0"/>
              <a:t>If footers are not needed please delete accordingly. </a:t>
            </a:r>
            <a:br>
              <a:rPr lang="en-GB" dirty="0"/>
            </a:br>
            <a:r>
              <a:rPr lang="en-GB" dirty="0"/>
              <a:t>If a footer is missing and you would like to add one, ensure you have nothing selected, click INSERT &gt; SLIDE NUMBER &gt; TICK ‘FOOTNOTE’ &gt; APPLY.</a:t>
            </a:r>
          </a:p>
        </p:txBody>
      </p:sp>
      <p:sp>
        <p:nvSpPr>
          <p:cNvPr id="2" name="Title 1">
            <a:extLst>
              <a:ext uri="{FF2B5EF4-FFF2-40B4-BE49-F238E27FC236}">
                <a16:creationId xmlns:a16="http://schemas.microsoft.com/office/drawing/2014/main" id="{D3A25AD9-66D8-F448-D569-57CB12C8A631}"/>
              </a:ext>
            </a:extLst>
          </p:cNvPr>
          <p:cNvSpPr>
            <a:spLocks noGrp="1"/>
          </p:cNvSpPr>
          <p:nvPr>
            <p:ph type="title"/>
          </p:nvPr>
        </p:nvSpPr>
        <p:spPr/>
        <p:txBody>
          <a:bodyPr/>
          <a:lstStyle/>
          <a:p>
            <a:r>
              <a:rPr lang="en-GB" dirty="0"/>
              <a:t>Two column layout</a:t>
            </a:r>
          </a:p>
        </p:txBody>
      </p:sp>
      <p:sp>
        <p:nvSpPr>
          <p:cNvPr id="4" name="Content Placeholder 3">
            <a:extLst>
              <a:ext uri="{FF2B5EF4-FFF2-40B4-BE49-F238E27FC236}">
                <a16:creationId xmlns:a16="http://schemas.microsoft.com/office/drawing/2014/main" id="{86311B32-026F-DB52-3C9E-C19CE4503CD7}"/>
              </a:ext>
            </a:extLst>
          </p:cNvPr>
          <p:cNvSpPr>
            <a:spLocks noGrp="1"/>
          </p:cNvSpPr>
          <p:nvPr>
            <p:ph sz="quarter" idx="10"/>
          </p:nvPr>
        </p:nvSpPr>
        <p:spPr/>
        <p:txBody>
          <a:bodyPr/>
          <a:lstStyle/>
          <a:p>
            <a:r>
              <a:rPr lang="en-GB" dirty="0"/>
              <a:t>Subtitle – level 1</a:t>
            </a:r>
          </a:p>
          <a:p>
            <a:pPr lvl="1"/>
            <a:r>
              <a:rPr lang="en-GB" dirty="0"/>
              <a:t>Body text – level 2</a:t>
            </a:r>
          </a:p>
          <a:p>
            <a:pPr lvl="2"/>
            <a:r>
              <a:rPr lang="en-GB" dirty="0"/>
              <a:t>Bullet text – level 3</a:t>
            </a:r>
          </a:p>
          <a:p>
            <a:pPr lvl="3"/>
            <a:r>
              <a:rPr lang="en-GB" dirty="0"/>
              <a:t>Sub bullet text – level 4</a:t>
            </a:r>
          </a:p>
          <a:p>
            <a:pPr lvl="4"/>
            <a:r>
              <a:rPr lang="en-GB" dirty="0"/>
              <a:t>Sub Indent bullet text – level 5</a:t>
            </a:r>
          </a:p>
          <a:p>
            <a:pPr lvl="5"/>
            <a:r>
              <a:rPr lang="en-GB" dirty="0"/>
              <a:t>Numbered list text – level 6</a:t>
            </a:r>
          </a:p>
          <a:p>
            <a:pPr lvl="6"/>
            <a:r>
              <a:rPr lang="en-GB" dirty="0"/>
              <a:t>Sub numbered list text (alpha) – level 7</a:t>
            </a:r>
          </a:p>
          <a:p>
            <a:pPr lvl="7"/>
            <a:r>
              <a:rPr lang="en-GB" dirty="0"/>
              <a:t>Sub indent numbered list text (roman) – level 8</a:t>
            </a:r>
          </a:p>
          <a:p>
            <a:pPr lvl="8"/>
            <a:r>
              <a:rPr lang="en-GB" dirty="0"/>
              <a:t>Infographic/</a:t>
            </a:r>
            <a:r>
              <a:rPr lang="en-GB" dirty="0" err="1"/>
              <a:t>pullout</a:t>
            </a:r>
            <a:r>
              <a:rPr lang="en-GB" dirty="0"/>
              <a:t> text – level 9</a:t>
            </a:r>
          </a:p>
          <a:p>
            <a:endParaRPr lang="en-GB" dirty="0"/>
          </a:p>
        </p:txBody>
      </p:sp>
      <p:sp>
        <p:nvSpPr>
          <p:cNvPr id="7" name="Content Placeholder 6">
            <a:extLst>
              <a:ext uri="{FF2B5EF4-FFF2-40B4-BE49-F238E27FC236}">
                <a16:creationId xmlns:a16="http://schemas.microsoft.com/office/drawing/2014/main" id="{03C30CD6-FEE9-1206-003F-2C3E3AACFE63}"/>
              </a:ext>
            </a:extLst>
          </p:cNvPr>
          <p:cNvSpPr>
            <a:spLocks noGrp="1"/>
          </p:cNvSpPr>
          <p:nvPr>
            <p:ph sz="quarter" idx="11"/>
          </p:nvPr>
        </p:nvSpPr>
        <p:spPr/>
        <p:txBody>
          <a:bodyPr/>
          <a:lstStyle/>
          <a:p>
            <a:r>
              <a:rPr lang="en-GB" dirty="0"/>
              <a:t>Subtitle – level 1</a:t>
            </a:r>
          </a:p>
          <a:p>
            <a:pPr lvl="1"/>
            <a:r>
              <a:rPr lang="en-GB" dirty="0"/>
              <a:t>Body text – level 2</a:t>
            </a:r>
          </a:p>
          <a:p>
            <a:pPr lvl="2"/>
            <a:r>
              <a:rPr lang="en-GB" dirty="0"/>
              <a:t>Bullet text – level 3</a:t>
            </a:r>
          </a:p>
          <a:p>
            <a:pPr lvl="3"/>
            <a:r>
              <a:rPr lang="en-GB" dirty="0"/>
              <a:t>Sub bullet text – level 4</a:t>
            </a:r>
          </a:p>
          <a:p>
            <a:pPr lvl="4"/>
            <a:r>
              <a:rPr lang="en-GB" dirty="0"/>
              <a:t>Sub Indent bullet text – level 5</a:t>
            </a:r>
          </a:p>
          <a:p>
            <a:pPr lvl="5"/>
            <a:r>
              <a:rPr lang="en-GB" dirty="0"/>
              <a:t>Numbered list text – level 6</a:t>
            </a:r>
          </a:p>
          <a:p>
            <a:pPr lvl="6"/>
            <a:r>
              <a:rPr lang="en-GB" dirty="0"/>
              <a:t>Sub numbered list text (alpha) – level 7</a:t>
            </a:r>
          </a:p>
          <a:p>
            <a:pPr lvl="7"/>
            <a:r>
              <a:rPr lang="en-GB" dirty="0"/>
              <a:t>Sub indent numbered list text (roman) – level 8</a:t>
            </a:r>
          </a:p>
          <a:p>
            <a:pPr lvl="8"/>
            <a:r>
              <a:rPr lang="en-GB" dirty="0"/>
              <a:t>Infographic/</a:t>
            </a:r>
            <a:r>
              <a:rPr lang="en-GB" dirty="0" err="1"/>
              <a:t>pullout</a:t>
            </a:r>
            <a:r>
              <a:rPr lang="en-GB" dirty="0"/>
              <a:t> text – level 9</a:t>
            </a:r>
          </a:p>
          <a:p>
            <a:endParaRPr lang="en-GB" dirty="0"/>
          </a:p>
        </p:txBody>
      </p:sp>
      <p:sp>
        <p:nvSpPr>
          <p:cNvPr id="6" name="Slide Number Placeholder 5">
            <a:extLst>
              <a:ext uri="{FF2B5EF4-FFF2-40B4-BE49-F238E27FC236}">
                <a16:creationId xmlns:a16="http://schemas.microsoft.com/office/drawing/2014/main" id="{33CB5398-97B1-3814-10CC-77BAF6E12D52}"/>
              </a:ext>
            </a:extLst>
          </p:cNvPr>
          <p:cNvSpPr>
            <a:spLocks noGrp="1"/>
          </p:cNvSpPr>
          <p:nvPr>
            <p:ph type="sldNum" sz="quarter" idx="4"/>
          </p:nvPr>
        </p:nvSpPr>
        <p:spPr/>
        <p:txBody>
          <a:bodyPr/>
          <a:lstStyle/>
          <a:p>
            <a:fld id="{2BD8AF8D-12D5-E24C-9093-99996CD5E574}" type="slidenum">
              <a:rPr lang="en-GB" smtClean="0"/>
              <a:pPr/>
              <a:t>6</a:t>
            </a:fld>
            <a:endParaRPr lang="en-GB" dirty="0"/>
          </a:p>
        </p:txBody>
      </p:sp>
    </p:spTree>
    <p:extLst>
      <p:ext uri="{BB962C8B-B14F-4D97-AF65-F5344CB8AC3E}">
        <p14:creationId xmlns:p14="http://schemas.microsoft.com/office/powerpoint/2010/main" val="2817061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0D8F56A4-C27C-D183-5E27-440BCE2C78CB}"/>
              </a:ext>
            </a:extLst>
          </p:cNvPr>
          <p:cNvSpPr>
            <a:spLocks noGrp="1"/>
          </p:cNvSpPr>
          <p:nvPr>
            <p:ph type="ftr" sz="quarter" idx="3"/>
          </p:nvPr>
        </p:nvSpPr>
        <p:spPr/>
        <p:txBody>
          <a:bodyPr/>
          <a:lstStyle/>
          <a:p>
            <a:r>
              <a:rPr lang="en-GB" dirty="0"/>
              <a:t>If footers are not needed please delete accordingly. </a:t>
            </a:r>
            <a:br>
              <a:rPr lang="en-GB" dirty="0"/>
            </a:br>
            <a:r>
              <a:rPr lang="en-GB" dirty="0"/>
              <a:t>If a footer is missing and you would like to add one, ensure you have nothing selected, click INSERT &gt; SLIDE NUMBER &gt; TICK ‘FOOTNOTE’ &gt; APPLY.</a:t>
            </a:r>
          </a:p>
        </p:txBody>
      </p:sp>
      <p:sp>
        <p:nvSpPr>
          <p:cNvPr id="2" name="Title 1">
            <a:extLst>
              <a:ext uri="{FF2B5EF4-FFF2-40B4-BE49-F238E27FC236}">
                <a16:creationId xmlns:a16="http://schemas.microsoft.com/office/drawing/2014/main" id="{D3A25AD9-66D8-F448-D569-57CB12C8A631}"/>
              </a:ext>
            </a:extLst>
          </p:cNvPr>
          <p:cNvSpPr>
            <a:spLocks noGrp="1"/>
          </p:cNvSpPr>
          <p:nvPr>
            <p:ph type="title"/>
          </p:nvPr>
        </p:nvSpPr>
        <p:spPr/>
        <p:txBody>
          <a:bodyPr/>
          <a:lstStyle/>
          <a:p>
            <a:r>
              <a:rPr lang="en-GB" dirty="0"/>
              <a:t>Title only</a:t>
            </a:r>
          </a:p>
        </p:txBody>
      </p:sp>
      <p:sp>
        <p:nvSpPr>
          <p:cNvPr id="6" name="Slide Number Placeholder 5">
            <a:extLst>
              <a:ext uri="{FF2B5EF4-FFF2-40B4-BE49-F238E27FC236}">
                <a16:creationId xmlns:a16="http://schemas.microsoft.com/office/drawing/2014/main" id="{33CB5398-97B1-3814-10CC-77BAF6E12D52}"/>
              </a:ext>
            </a:extLst>
          </p:cNvPr>
          <p:cNvSpPr>
            <a:spLocks noGrp="1"/>
          </p:cNvSpPr>
          <p:nvPr>
            <p:ph type="sldNum" sz="quarter" idx="4"/>
          </p:nvPr>
        </p:nvSpPr>
        <p:spPr/>
        <p:txBody>
          <a:bodyPr/>
          <a:lstStyle/>
          <a:p>
            <a:fld id="{2BD8AF8D-12D5-E24C-9093-99996CD5E574}" type="slidenum">
              <a:rPr lang="en-GB" smtClean="0"/>
              <a:pPr/>
              <a:t>7</a:t>
            </a:fld>
            <a:endParaRPr lang="en-GB" dirty="0"/>
          </a:p>
        </p:txBody>
      </p:sp>
    </p:spTree>
    <p:extLst>
      <p:ext uri="{BB962C8B-B14F-4D97-AF65-F5344CB8AC3E}">
        <p14:creationId xmlns:p14="http://schemas.microsoft.com/office/powerpoint/2010/main" val="490805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0D8F56A4-C27C-D183-5E27-440BCE2C78CB}"/>
              </a:ext>
            </a:extLst>
          </p:cNvPr>
          <p:cNvSpPr>
            <a:spLocks noGrp="1"/>
          </p:cNvSpPr>
          <p:nvPr>
            <p:ph type="ftr" sz="quarter" idx="3"/>
          </p:nvPr>
        </p:nvSpPr>
        <p:spPr/>
        <p:txBody>
          <a:bodyPr/>
          <a:lstStyle/>
          <a:p>
            <a:r>
              <a:rPr lang="en-GB" dirty="0"/>
              <a:t>If footers are not needed please delete accordingly. </a:t>
            </a:r>
            <a:br>
              <a:rPr lang="en-GB" dirty="0"/>
            </a:br>
            <a:r>
              <a:rPr lang="en-GB" dirty="0"/>
              <a:t>If a footer is missing and you would like to add one, ensure you have nothing selected, click INSERT &gt; SLIDE NUMBER &gt; TICK ‘FOOTNOTE’ &gt; APPLY.</a:t>
            </a:r>
          </a:p>
        </p:txBody>
      </p:sp>
      <p:sp>
        <p:nvSpPr>
          <p:cNvPr id="2" name="Title 1">
            <a:extLst>
              <a:ext uri="{FF2B5EF4-FFF2-40B4-BE49-F238E27FC236}">
                <a16:creationId xmlns:a16="http://schemas.microsoft.com/office/drawing/2014/main" id="{D3A25AD9-66D8-F448-D569-57CB12C8A631}"/>
              </a:ext>
            </a:extLst>
          </p:cNvPr>
          <p:cNvSpPr>
            <a:spLocks noGrp="1"/>
          </p:cNvSpPr>
          <p:nvPr>
            <p:ph type="title"/>
          </p:nvPr>
        </p:nvSpPr>
        <p:spPr/>
        <p:txBody>
          <a:bodyPr/>
          <a:lstStyle/>
          <a:p>
            <a:r>
              <a:rPr lang="en-GB" dirty="0"/>
              <a:t>Chart example</a:t>
            </a:r>
          </a:p>
        </p:txBody>
      </p:sp>
      <p:sp>
        <p:nvSpPr>
          <p:cNvPr id="6" name="Slide Number Placeholder 5">
            <a:extLst>
              <a:ext uri="{FF2B5EF4-FFF2-40B4-BE49-F238E27FC236}">
                <a16:creationId xmlns:a16="http://schemas.microsoft.com/office/drawing/2014/main" id="{33CB5398-97B1-3814-10CC-77BAF6E12D52}"/>
              </a:ext>
            </a:extLst>
          </p:cNvPr>
          <p:cNvSpPr>
            <a:spLocks noGrp="1"/>
          </p:cNvSpPr>
          <p:nvPr>
            <p:ph type="sldNum" sz="quarter" idx="4"/>
          </p:nvPr>
        </p:nvSpPr>
        <p:spPr/>
        <p:txBody>
          <a:bodyPr/>
          <a:lstStyle/>
          <a:p>
            <a:fld id="{2BD8AF8D-12D5-E24C-9093-99996CD5E574}" type="slidenum">
              <a:rPr lang="en-GB" smtClean="0"/>
              <a:pPr/>
              <a:t>8</a:t>
            </a:fld>
            <a:endParaRPr lang="en-GB" dirty="0"/>
          </a:p>
        </p:txBody>
      </p:sp>
      <p:graphicFrame>
        <p:nvGraphicFramePr>
          <p:cNvPr id="3" name="Chart 2">
            <a:extLst>
              <a:ext uri="{FF2B5EF4-FFF2-40B4-BE49-F238E27FC236}">
                <a16:creationId xmlns:a16="http://schemas.microsoft.com/office/drawing/2014/main" id="{5E1A0BA4-4BF1-7F17-5B74-8018FFD8C423}"/>
              </a:ext>
            </a:extLst>
          </p:cNvPr>
          <p:cNvGraphicFramePr/>
          <p:nvPr>
            <p:extLst>
              <p:ext uri="{D42A27DB-BD31-4B8C-83A1-F6EECF244321}">
                <p14:modId xmlns:p14="http://schemas.microsoft.com/office/powerpoint/2010/main" val="1104391841"/>
              </p:ext>
            </p:extLst>
          </p:nvPr>
        </p:nvGraphicFramePr>
        <p:xfrm>
          <a:off x="802723" y="2114959"/>
          <a:ext cx="7329433" cy="237830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a:extLst>
              <a:ext uri="{FF2B5EF4-FFF2-40B4-BE49-F238E27FC236}">
                <a16:creationId xmlns:a16="http://schemas.microsoft.com/office/drawing/2014/main" id="{1D0F6B7B-EF28-C120-9BF9-67562D45DEFC}"/>
              </a:ext>
            </a:extLst>
          </p:cNvPr>
          <p:cNvGraphicFramePr/>
          <p:nvPr>
            <p:extLst>
              <p:ext uri="{D42A27DB-BD31-4B8C-83A1-F6EECF244321}">
                <p14:modId xmlns:p14="http://schemas.microsoft.com/office/powerpoint/2010/main" val="1208340519"/>
              </p:ext>
            </p:extLst>
          </p:nvPr>
        </p:nvGraphicFramePr>
        <p:xfrm>
          <a:off x="8421734" y="2093423"/>
          <a:ext cx="3215171" cy="251799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1535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0D8F56A4-C27C-D183-5E27-440BCE2C78CB}"/>
              </a:ext>
            </a:extLst>
          </p:cNvPr>
          <p:cNvSpPr>
            <a:spLocks noGrp="1"/>
          </p:cNvSpPr>
          <p:nvPr>
            <p:ph type="ftr" sz="quarter" idx="3"/>
          </p:nvPr>
        </p:nvSpPr>
        <p:spPr/>
        <p:txBody>
          <a:bodyPr/>
          <a:lstStyle/>
          <a:p>
            <a:r>
              <a:rPr lang="en-GB" dirty="0"/>
              <a:t>If footers are not needed please delete accordingly. </a:t>
            </a:r>
            <a:br>
              <a:rPr lang="en-GB" dirty="0"/>
            </a:br>
            <a:r>
              <a:rPr lang="en-GB" dirty="0"/>
              <a:t>If a footer is missing and you would like to add one, ensure you have nothing selected, click INSERT &gt; SLIDE NUMBER &gt; TICK ‘FOOTNOTE’ &gt; APPLY.</a:t>
            </a:r>
          </a:p>
        </p:txBody>
      </p:sp>
      <p:sp>
        <p:nvSpPr>
          <p:cNvPr id="2" name="Title 1">
            <a:extLst>
              <a:ext uri="{FF2B5EF4-FFF2-40B4-BE49-F238E27FC236}">
                <a16:creationId xmlns:a16="http://schemas.microsoft.com/office/drawing/2014/main" id="{D3A25AD9-66D8-F448-D569-57CB12C8A631}"/>
              </a:ext>
            </a:extLst>
          </p:cNvPr>
          <p:cNvSpPr>
            <a:spLocks noGrp="1"/>
          </p:cNvSpPr>
          <p:nvPr>
            <p:ph type="title"/>
          </p:nvPr>
        </p:nvSpPr>
        <p:spPr/>
        <p:txBody>
          <a:bodyPr/>
          <a:lstStyle/>
          <a:p>
            <a:r>
              <a:rPr lang="en-GB" dirty="0"/>
              <a:t>Table example</a:t>
            </a:r>
          </a:p>
        </p:txBody>
      </p:sp>
      <p:sp>
        <p:nvSpPr>
          <p:cNvPr id="6" name="Slide Number Placeholder 5">
            <a:extLst>
              <a:ext uri="{FF2B5EF4-FFF2-40B4-BE49-F238E27FC236}">
                <a16:creationId xmlns:a16="http://schemas.microsoft.com/office/drawing/2014/main" id="{33CB5398-97B1-3814-10CC-77BAF6E12D52}"/>
              </a:ext>
            </a:extLst>
          </p:cNvPr>
          <p:cNvSpPr>
            <a:spLocks noGrp="1"/>
          </p:cNvSpPr>
          <p:nvPr>
            <p:ph type="sldNum" sz="quarter" idx="4"/>
          </p:nvPr>
        </p:nvSpPr>
        <p:spPr/>
        <p:txBody>
          <a:bodyPr/>
          <a:lstStyle/>
          <a:p>
            <a:fld id="{2BD8AF8D-12D5-E24C-9093-99996CD5E574}" type="slidenum">
              <a:rPr lang="en-GB" smtClean="0"/>
              <a:pPr/>
              <a:t>9</a:t>
            </a:fld>
            <a:endParaRPr lang="en-GB" dirty="0"/>
          </a:p>
        </p:txBody>
      </p:sp>
      <p:graphicFrame>
        <p:nvGraphicFramePr>
          <p:cNvPr id="7" name="Table 7">
            <a:extLst>
              <a:ext uri="{FF2B5EF4-FFF2-40B4-BE49-F238E27FC236}">
                <a16:creationId xmlns:a16="http://schemas.microsoft.com/office/drawing/2014/main" id="{4E9E3D89-6B0A-9F53-1603-780EAD46EA05}"/>
              </a:ext>
            </a:extLst>
          </p:cNvPr>
          <p:cNvGraphicFramePr>
            <a:graphicFrameLocks noGrp="1"/>
          </p:cNvGraphicFramePr>
          <p:nvPr>
            <p:extLst>
              <p:ext uri="{D42A27DB-BD31-4B8C-83A1-F6EECF244321}">
                <p14:modId xmlns:p14="http://schemas.microsoft.com/office/powerpoint/2010/main" val="3071427985"/>
              </p:ext>
            </p:extLst>
          </p:nvPr>
        </p:nvGraphicFramePr>
        <p:xfrm>
          <a:off x="838199" y="1453592"/>
          <a:ext cx="9484896" cy="1520354"/>
        </p:xfrm>
        <a:graphic>
          <a:graphicData uri="http://schemas.openxmlformats.org/drawingml/2006/table">
            <a:tbl>
              <a:tblPr firstRow="1" bandRow="1">
                <a:tableStyleId>{5C22544A-7EE6-4342-B048-85BDC9FD1C3A}</a:tableStyleId>
              </a:tblPr>
              <a:tblGrid>
                <a:gridCol w="3161632">
                  <a:extLst>
                    <a:ext uri="{9D8B030D-6E8A-4147-A177-3AD203B41FA5}">
                      <a16:colId xmlns:a16="http://schemas.microsoft.com/office/drawing/2014/main" val="996662615"/>
                    </a:ext>
                  </a:extLst>
                </a:gridCol>
                <a:gridCol w="3161632">
                  <a:extLst>
                    <a:ext uri="{9D8B030D-6E8A-4147-A177-3AD203B41FA5}">
                      <a16:colId xmlns:a16="http://schemas.microsoft.com/office/drawing/2014/main" val="1583509784"/>
                    </a:ext>
                  </a:extLst>
                </a:gridCol>
                <a:gridCol w="3161632">
                  <a:extLst>
                    <a:ext uri="{9D8B030D-6E8A-4147-A177-3AD203B41FA5}">
                      <a16:colId xmlns:a16="http://schemas.microsoft.com/office/drawing/2014/main" val="2817486994"/>
                    </a:ext>
                  </a:extLst>
                </a:gridCol>
              </a:tblGrid>
              <a:tr h="383761">
                <a:tc>
                  <a:txBody>
                    <a:bodyPr/>
                    <a:lstStyle/>
                    <a:p>
                      <a:r>
                        <a:rPr lang="en-GB" sz="1400" dirty="0"/>
                        <a:t>Table header</a:t>
                      </a:r>
                    </a:p>
                  </a:txBody>
                  <a:tcPr marL="72000" marR="72000" marT="72000" marB="7200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FFFFFF"/>
                          </a:solidFill>
                          <a:effectLst/>
                          <a:uLnTx/>
                          <a:uFillTx/>
                          <a:latin typeface="Arial" panose="020B0604020202020204"/>
                          <a:ea typeface="+mn-ea"/>
                          <a:cs typeface="+mn-cs"/>
                        </a:rPr>
                        <a:t>Table header</a:t>
                      </a:r>
                    </a:p>
                  </a:txBody>
                  <a:tcPr marL="72000" marR="72000" marT="72000" marB="7200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FFFFFF"/>
                          </a:solidFill>
                          <a:effectLst/>
                          <a:uLnTx/>
                          <a:uFillTx/>
                          <a:latin typeface="Arial" panose="020B0604020202020204"/>
                          <a:ea typeface="+mn-ea"/>
                          <a:cs typeface="+mn-cs"/>
                        </a:rPr>
                        <a:t>Table header</a:t>
                      </a:r>
                    </a:p>
                  </a:txBody>
                  <a:tcPr marL="72000" marR="72000" marT="72000" marB="7200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2618296688"/>
                  </a:ext>
                </a:extLst>
              </a:tr>
              <a:tr h="1136593">
                <a:tc>
                  <a:txBody>
                    <a:bodyPr/>
                    <a:lstStyle/>
                    <a:p>
                      <a:r>
                        <a:rPr lang="en-GB" sz="1200" dirty="0"/>
                        <a:t>Lorem ipsum dolor sit amet, consectetuer adipiscing elit. Maecenas porttitor congue massa. Fusce posuere, magna sed pulvinar ultricies, purus lectus malesuada libero, sit amet commodo magna eros quis </a:t>
                      </a:r>
                      <a:r>
                        <a:rPr lang="en-GB" sz="1200" dirty="0" err="1"/>
                        <a:t>urna</a:t>
                      </a:r>
                      <a:r>
                        <a:rPr lang="en-GB" sz="1200" dirty="0"/>
                        <a:t>.</a:t>
                      </a:r>
                    </a:p>
                  </a:txBody>
                  <a:tcPr marL="72000" marR="72000" marT="72000" marB="72000">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Lorem ipsum dolor sit amet, consectetuer adipiscing elit. Maecenas porttitor congue massa. </a:t>
                      </a:r>
                      <a:r>
                        <a:rPr lang="en-GB" sz="1200" dirty="0" err="1"/>
                        <a:t>Fusce</a:t>
                      </a:r>
                      <a:r>
                        <a:rPr lang="en-GB" sz="1200" dirty="0"/>
                        <a:t> </a:t>
                      </a:r>
                      <a:r>
                        <a:rPr lang="en-GB" sz="1200" dirty="0" err="1"/>
                        <a:t>posuere</a:t>
                      </a:r>
                      <a:r>
                        <a:rPr lang="en-GB" sz="1200" dirty="0"/>
                        <a:t>, magna </a:t>
                      </a:r>
                      <a:r>
                        <a:rPr lang="en-GB" sz="1200" dirty="0" err="1"/>
                        <a:t>sed</a:t>
                      </a:r>
                      <a:r>
                        <a:rPr lang="en-GB" sz="1200" dirty="0"/>
                        <a:t> pulvinar </a:t>
                      </a:r>
                      <a:r>
                        <a:rPr lang="en-GB" sz="1200" dirty="0" err="1"/>
                        <a:t>ultricies</a:t>
                      </a:r>
                      <a:r>
                        <a:rPr lang="en-GB" sz="1200" dirty="0"/>
                        <a:t>, </a:t>
                      </a:r>
                      <a:r>
                        <a:rPr lang="en-GB" sz="1200" dirty="0" err="1"/>
                        <a:t>purus</a:t>
                      </a:r>
                      <a:r>
                        <a:rPr lang="en-GB" sz="1200" dirty="0"/>
                        <a:t> </a:t>
                      </a:r>
                      <a:r>
                        <a:rPr lang="en-GB" sz="1200" dirty="0" err="1"/>
                        <a:t>lectus</a:t>
                      </a:r>
                      <a:r>
                        <a:rPr lang="en-GB" sz="1200" dirty="0"/>
                        <a:t> </a:t>
                      </a:r>
                      <a:r>
                        <a:rPr lang="en-GB" sz="1200" dirty="0" err="1"/>
                        <a:t>malesuada</a:t>
                      </a:r>
                      <a:r>
                        <a:rPr lang="en-GB" sz="1200" dirty="0"/>
                        <a:t> libero, sit </a:t>
                      </a:r>
                      <a:r>
                        <a:rPr lang="en-GB" sz="1200" dirty="0" err="1"/>
                        <a:t>amet</a:t>
                      </a:r>
                      <a:r>
                        <a:rPr lang="en-GB" sz="1200" dirty="0"/>
                        <a:t> </a:t>
                      </a:r>
                      <a:r>
                        <a:rPr lang="en-GB" sz="1200" dirty="0" err="1"/>
                        <a:t>commodo</a:t>
                      </a:r>
                      <a:r>
                        <a:rPr lang="en-GB" sz="1200" dirty="0"/>
                        <a:t> magna eros </a:t>
                      </a:r>
                      <a:r>
                        <a:rPr lang="en-GB" sz="1200" dirty="0" err="1"/>
                        <a:t>quis</a:t>
                      </a:r>
                      <a:r>
                        <a:rPr lang="en-GB" sz="1200" dirty="0"/>
                        <a:t> </a:t>
                      </a:r>
                      <a:r>
                        <a:rPr lang="en-GB" sz="1200" dirty="0" err="1"/>
                        <a:t>urna</a:t>
                      </a:r>
                      <a:r>
                        <a:rPr lang="en-GB" sz="1200" dirty="0"/>
                        <a:t>.</a:t>
                      </a:r>
                    </a:p>
                  </a:txBody>
                  <a:tcPr marL="72000" marR="72000" marT="72000" marB="72000">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200" dirty="0"/>
                        <a:t>Lorem ipsum dolor sit amet, consectetuer adipiscing elit. Maecenas porttitor congue massa. Fusce posuere, magna sed pulvinar ultricies, purus lectus malesuada libero, sit amet commodo magna eros quis </a:t>
                      </a:r>
                      <a:r>
                        <a:rPr lang="en-GB" sz="1200" dirty="0" err="1"/>
                        <a:t>urna</a:t>
                      </a:r>
                      <a:r>
                        <a:rPr lang="en-GB" sz="1200" dirty="0"/>
                        <a:t>.</a:t>
                      </a:r>
                    </a:p>
                  </a:txBody>
                  <a:tcPr marL="72000" marR="72000" marT="72000" marB="72000">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2724333"/>
                  </a:ext>
                </a:extLst>
              </a:tr>
            </a:tbl>
          </a:graphicData>
        </a:graphic>
      </p:graphicFrame>
      <p:graphicFrame>
        <p:nvGraphicFramePr>
          <p:cNvPr id="9" name="Table 7">
            <a:extLst>
              <a:ext uri="{FF2B5EF4-FFF2-40B4-BE49-F238E27FC236}">
                <a16:creationId xmlns:a16="http://schemas.microsoft.com/office/drawing/2014/main" id="{293D5227-3E75-E3EF-AF8B-59ECE8376AA7}"/>
              </a:ext>
            </a:extLst>
          </p:cNvPr>
          <p:cNvGraphicFramePr>
            <a:graphicFrameLocks noGrp="1"/>
          </p:cNvGraphicFramePr>
          <p:nvPr>
            <p:extLst>
              <p:ext uri="{D42A27DB-BD31-4B8C-83A1-F6EECF244321}">
                <p14:modId xmlns:p14="http://schemas.microsoft.com/office/powerpoint/2010/main" val="2856578720"/>
              </p:ext>
            </p:extLst>
          </p:nvPr>
        </p:nvGraphicFramePr>
        <p:xfrm>
          <a:off x="838199" y="3328372"/>
          <a:ext cx="9484896" cy="1419726"/>
        </p:xfrm>
        <a:graphic>
          <a:graphicData uri="http://schemas.openxmlformats.org/drawingml/2006/table">
            <a:tbl>
              <a:tblPr firstRow="1" bandRow="1">
                <a:tableStyleId>{5C22544A-7EE6-4342-B048-85BDC9FD1C3A}</a:tableStyleId>
              </a:tblPr>
              <a:tblGrid>
                <a:gridCol w="2157664">
                  <a:extLst>
                    <a:ext uri="{9D8B030D-6E8A-4147-A177-3AD203B41FA5}">
                      <a16:colId xmlns:a16="http://schemas.microsoft.com/office/drawing/2014/main" val="996662615"/>
                    </a:ext>
                  </a:extLst>
                </a:gridCol>
                <a:gridCol w="3663616">
                  <a:extLst>
                    <a:ext uri="{9D8B030D-6E8A-4147-A177-3AD203B41FA5}">
                      <a16:colId xmlns:a16="http://schemas.microsoft.com/office/drawing/2014/main" val="1583509784"/>
                    </a:ext>
                  </a:extLst>
                </a:gridCol>
                <a:gridCol w="3663616">
                  <a:extLst>
                    <a:ext uri="{9D8B030D-6E8A-4147-A177-3AD203B41FA5}">
                      <a16:colId xmlns:a16="http://schemas.microsoft.com/office/drawing/2014/main" val="2817486994"/>
                    </a:ext>
                  </a:extLst>
                </a:gridCol>
              </a:tblGrid>
              <a:tr h="411519">
                <a:tc>
                  <a:txBody>
                    <a:bodyPr/>
                    <a:lstStyle/>
                    <a:p>
                      <a:r>
                        <a:rPr lang="en-GB" sz="1400" dirty="0"/>
                        <a:t>Table header</a:t>
                      </a:r>
                    </a:p>
                  </a:txBody>
                  <a:tcPr marL="72000" marR="72000" marT="72000" marB="72000">
                    <a:lnL w="6350" cap="flat" cmpd="sng" algn="ctr">
                      <a:solidFill>
                        <a:schemeClr val="accent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FFFFFF"/>
                          </a:solidFill>
                          <a:effectLst/>
                          <a:uLnTx/>
                          <a:uFillTx/>
                          <a:latin typeface="Arial" panose="020B0604020202020204"/>
                          <a:ea typeface="+mn-ea"/>
                          <a:cs typeface="+mn-cs"/>
                        </a:rPr>
                        <a:t>Table header</a:t>
                      </a:r>
                    </a:p>
                  </a:txBody>
                  <a:tcPr marL="72000" marR="72000" marT="72000" marB="7200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FFFFFF"/>
                          </a:solidFill>
                          <a:effectLst/>
                          <a:uLnTx/>
                          <a:uFillTx/>
                          <a:latin typeface="Arial" panose="020B0604020202020204"/>
                          <a:ea typeface="+mn-ea"/>
                          <a:cs typeface="+mn-cs"/>
                        </a:rPr>
                        <a:t>Table header</a:t>
                      </a:r>
                    </a:p>
                  </a:txBody>
                  <a:tcPr marL="72000" marR="72000" marT="72000" marB="7200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2618296688"/>
                  </a:ext>
                </a:extLst>
              </a:tr>
              <a:tr h="1008207">
                <a:tc>
                  <a:txBody>
                    <a:bodyPr/>
                    <a:lstStyle/>
                    <a:p>
                      <a:r>
                        <a:rPr lang="en-GB" sz="1400" b="1" kern="1200" dirty="0">
                          <a:solidFill>
                            <a:schemeClr val="lt1"/>
                          </a:solidFill>
                          <a:latin typeface="+mn-lt"/>
                          <a:ea typeface="+mn-ea"/>
                          <a:cs typeface="+mn-cs"/>
                        </a:rPr>
                        <a:t>Lorem ipsum dolor sit </a:t>
                      </a:r>
                      <a:r>
                        <a:rPr lang="en-GB" sz="1400" b="1" kern="1200" dirty="0" err="1">
                          <a:solidFill>
                            <a:schemeClr val="lt1"/>
                          </a:solidFill>
                          <a:latin typeface="+mn-lt"/>
                          <a:ea typeface="+mn-ea"/>
                          <a:cs typeface="+mn-cs"/>
                        </a:rPr>
                        <a:t>amet</a:t>
                      </a:r>
                      <a:endParaRPr lang="en-GB" sz="1400" b="1" kern="1200" dirty="0">
                        <a:solidFill>
                          <a:schemeClr val="lt1"/>
                        </a:solidFill>
                        <a:latin typeface="+mn-lt"/>
                        <a:ea typeface="+mn-ea"/>
                        <a:cs typeface="+mn-cs"/>
                      </a:endParaRPr>
                    </a:p>
                  </a:txBody>
                  <a:tcPr marL="72000" marR="72000" marT="72000" marB="72000"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Lorem ipsum dolor sit amet, consectetuer adipiscing elit. Maecenas porttitor congue massa. </a:t>
                      </a:r>
                      <a:r>
                        <a:rPr lang="en-GB" sz="1200" dirty="0" err="1"/>
                        <a:t>Fusce</a:t>
                      </a:r>
                      <a:r>
                        <a:rPr lang="en-GB" sz="1200" dirty="0"/>
                        <a:t> </a:t>
                      </a:r>
                      <a:r>
                        <a:rPr lang="en-GB" sz="1200" dirty="0" err="1"/>
                        <a:t>posuere</a:t>
                      </a:r>
                      <a:r>
                        <a:rPr lang="en-GB" sz="1200" dirty="0"/>
                        <a:t>, magna </a:t>
                      </a:r>
                      <a:r>
                        <a:rPr lang="en-GB" sz="1200" dirty="0" err="1"/>
                        <a:t>sed</a:t>
                      </a:r>
                      <a:r>
                        <a:rPr lang="en-GB" sz="1200" dirty="0"/>
                        <a:t> pulvinar </a:t>
                      </a:r>
                      <a:r>
                        <a:rPr lang="en-GB" sz="1200" dirty="0" err="1"/>
                        <a:t>ultricies</a:t>
                      </a:r>
                      <a:r>
                        <a:rPr lang="en-GB" sz="1200" dirty="0"/>
                        <a:t>, </a:t>
                      </a:r>
                      <a:r>
                        <a:rPr lang="en-GB" sz="1200" dirty="0" err="1"/>
                        <a:t>purus</a:t>
                      </a:r>
                      <a:r>
                        <a:rPr lang="en-GB" sz="1200" dirty="0"/>
                        <a:t> </a:t>
                      </a:r>
                      <a:r>
                        <a:rPr lang="en-GB" sz="1200" dirty="0" err="1"/>
                        <a:t>lectus</a:t>
                      </a:r>
                      <a:r>
                        <a:rPr lang="en-GB" sz="1200" dirty="0"/>
                        <a:t> </a:t>
                      </a:r>
                      <a:r>
                        <a:rPr lang="en-GB" sz="1200" dirty="0" err="1"/>
                        <a:t>malesuada</a:t>
                      </a:r>
                      <a:r>
                        <a:rPr lang="en-GB" sz="1200" dirty="0"/>
                        <a:t> libero, sit </a:t>
                      </a:r>
                      <a:r>
                        <a:rPr lang="en-GB" sz="1200" dirty="0" err="1"/>
                        <a:t>amet</a:t>
                      </a:r>
                      <a:r>
                        <a:rPr lang="en-GB" sz="1200" dirty="0"/>
                        <a:t> </a:t>
                      </a:r>
                      <a:r>
                        <a:rPr lang="en-GB" sz="1200" dirty="0" err="1"/>
                        <a:t>commodo</a:t>
                      </a:r>
                      <a:r>
                        <a:rPr lang="en-GB" sz="1200" dirty="0"/>
                        <a:t> </a:t>
                      </a:r>
                      <a:r>
                        <a:rPr lang="en-GB" sz="1200" dirty="0" err="1"/>
                        <a:t>quis</a:t>
                      </a:r>
                      <a:r>
                        <a:rPr lang="en-GB" sz="1200" dirty="0"/>
                        <a:t> </a:t>
                      </a:r>
                      <a:r>
                        <a:rPr lang="en-GB" sz="1200" dirty="0" err="1"/>
                        <a:t>urna</a:t>
                      </a:r>
                      <a:r>
                        <a:rPr lang="en-GB" sz="1200" dirty="0"/>
                        <a:t>.</a:t>
                      </a:r>
                    </a:p>
                  </a:txBody>
                  <a:tcPr marL="72000" marR="72000" marT="72000" marB="72000">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200" dirty="0"/>
                        <a:t>Lorem ipsum dolor sit amet, consectetuer adipiscing elit. Maecenas porttitor congue massa. Fusce posuere, magna sed pulvinar ultricies, purus lectus malesuada libero, sit amet </a:t>
                      </a:r>
                      <a:r>
                        <a:rPr lang="en-GB" sz="1200" dirty="0" err="1"/>
                        <a:t>commodo</a:t>
                      </a:r>
                      <a:r>
                        <a:rPr lang="en-GB" sz="1200" dirty="0"/>
                        <a:t> </a:t>
                      </a:r>
                      <a:r>
                        <a:rPr lang="en-GB" sz="1200" dirty="0" err="1"/>
                        <a:t>quis</a:t>
                      </a:r>
                      <a:r>
                        <a:rPr lang="en-GB" sz="1200" dirty="0"/>
                        <a:t> </a:t>
                      </a:r>
                      <a:r>
                        <a:rPr lang="en-GB" sz="1200" dirty="0" err="1"/>
                        <a:t>urna</a:t>
                      </a:r>
                      <a:r>
                        <a:rPr lang="en-GB" sz="1200" dirty="0"/>
                        <a:t>.</a:t>
                      </a:r>
                    </a:p>
                  </a:txBody>
                  <a:tcPr marL="72000" marR="72000" marT="72000" marB="72000">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2724333"/>
                  </a:ext>
                </a:extLst>
              </a:tr>
            </a:tbl>
          </a:graphicData>
        </a:graphic>
      </p:graphicFrame>
    </p:spTree>
    <p:extLst>
      <p:ext uri="{BB962C8B-B14F-4D97-AF65-F5344CB8AC3E}">
        <p14:creationId xmlns:p14="http://schemas.microsoft.com/office/powerpoint/2010/main" val="3799050909"/>
      </p:ext>
    </p:extLst>
  </p:cSld>
  <p:clrMapOvr>
    <a:masterClrMapping/>
  </p:clrMapOvr>
</p:sld>
</file>

<file path=ppt/theme/theme1.xml><?xml version="1.0" encoding="utf-8"?>
<a:theme xmlns:a="http://schemas.openxmlformats.org/drawingml/2006/main" name="Office Theme">
  <a:themeElements>
    <a:clrScheme name="ESOT">
      <a:dk1>
        <a:srgbClr val="636569"/>
      </a:dk1>
      <a:lt1>
        <a:srgbClr val="FFFFFF"/>
      </a:lt1>
      <a:dk2>
        <a:srgbClr val="003493"/>
      </a:dk2>
      <a:lt2>
        <a:srgbClr val="E7E6E6"/>
      </a:lt2>
      <a:accent1>
        <a:srgbClr val="003493"/>
      </a:accent1>
      <a:accent2>
        <a:srgbClr val="0097CE"/>
      </a:accent2>
      <a:accent3>
        <a:srgbClr val="636569"/>
      </a:accent3>
      <a:accent4>
        <a:srgbClr val="041E41"/>
      </a:accent4>
      <a:accent5>
        <a:srgbClr val="FF9E1B"/>
      </a:accent5>
      <a:accent6>
        <a:srgbClr val="F1EB5B"/>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1008</TotalTime>
  <Words>1024</Words>
  <Application>Microsoft Office PowerPoint</Application>
  <PresentationFormat>Widescreen</PresentationFormat>
  <Paragraphs>96</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Front cover title to be no more than three lines</vt:lpstr>
      <vt:lpstr>Disclosure of conflicts of interest</vt:lpstr>
      <vt:lpstr>PowerPoint Presentation</vt:lpstr>
      <vt:lpstr>Divider title</vt:lpstr>
      <vt:lpstr>One column layout</vt:lpstr>
      <vt:lpstr>Two column layout</vt:lpstr>
      <vt:lpstr>Title only</vt:lpstr>
      <vt:lpstr>Chart example</vt:lpstr>
      <vt:lpstr>Table example</vt:lpstr>
      <vt:lpstr>Infographic example</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Tommy Yates</dc:creator>
  <cp:lastModifiedBy>Luke Paskins</cp:lastModifiedBy>
  <cp:revision>10</cp:revision>
  <dcterms:created xsi:type="dcterms:W3CDTF">2023-05-03T14:57:30Z</dcterms:created>
  <dcterms:modified xsi:type="dcterms:W3CDTF">2023-06-15T16:08:09Z</dcterms:modified>
</cp:coreProperties>
</file>